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59" r:id="rId4"/>
    <p:sldId id="260" r:id="rId5"/>
    <p:sldId id="261" r:id="rId6"/>
    <p:sldId id="288" r:id="rId7"/>
    <p:sldId id="266" r:id="rId8"/>
    <p:sldId id="284" r:id="rId9"/>
    <p:sldId id="285" r:id="rId10"/>
    <p:sldId id="286" r:id="rId11"/>
    <p:sldId id="289" r:id="rId12"/>
    <p:sldId id="290" r:id="rId13"/>
    <p:sldId id="287" r:id="rId14"/>
    <p:sldId id="267" r:id="rId15"/>
    <p:sldId id="268" r:id="rId16"/>
    <p:sldId id="270" r:id="rId17"/>
    <p:sldId id="272" r:id="rId18"/>
    <p:sldId id="271" r:id="rId19"/>
    <p:sldId id="273" r:id="rId20"/>
    <p:sldId id="274" r:id="rId21"/>
    <p:sldId id="275" r:id="rId22"/>
    <p:sldId id="277" r:id="rId23"/>
    <p:sldId id="276" r:id="rId24"/>
    <p:sldId id="278" r:id="rId25"/>
    <p:sldId id="279" r:id="rId26"/>
    <p:sldId id="280" r:id="rId27"/>
    <p:sldId id="281" r:id="rId28"/>
    <p:sldId id="282" r:id="rId29"/>
    <p:sldId id="283" r:id="rId30"/>
    <p:sldId id="269" r:id="rId31"/>
    <p:sldId id="291" r:id="rId32"/>
    <p:sldId id="29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015" autoAdjust="0"/>
  </p:normalViewPr>
  <p:slideViewPr>
    <p:cSldViewPr snapToGrid="0" snapToObjects="1"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 bwMode="gray">
          <a:xfrm>
            <a:off x="0" y="1929384"/>
            <a:ext cx="9144000" cy="49286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46" descr="2.png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165" b="15496"/>
          <a:stretch>
            <a:fillRect/>
          </a:stretch>
        </p:blipFill>
        <p:spPr bwMode="gray">
          <a:xfrm>
            <a:off x="5072066" y="3571876"/>
            <a:ext cx="3717091" cy="32861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58952" y="786384"/>
            <a:ext cx="6400800" cy="841248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20"/>
          <p:cNvGrpSpPr/>
          <p:nvPr/>
        </p:nvGrpSpPr>
        <p:grpSpPr bwMode="gray">
          <a:xfrm>
            <a:off x="7342632" y="740664"/>
            <a:ext cx="738052" cy="1640146"/>
            <a:chOff x="6869341" y="609600"/>
            <a:chExt cx="738052" cy="1640146"/>
          </a:xfrm>
        </p:grpSpPr>
        <p:sp>
          <p:nvSpPr>
            <p:cNvPr id="20" name="Rectangle 19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7" name="Rectangle 16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" name="Group 26"/>
          <p:cNvGrpSpPr/>
          <p:nvPr/>
        </p:nvGrpSpPr>
        <p:grpSpPr bwMode="gray">
          <a:xfrm>
            <a:off x="7946136" y="1106424"/>
            <a:ext cx="753801" cy="1637570"/>
            <a:chOff x="7946136" y="1106424"/>
            <a:chExt cx="753801" cy="1637570"/>
          </a:xfrm>
        </p:grpSpPr>
        <p:sp>
          <p:nvSpPr>
            <p:cNvPr id="23" name="Rectangle 2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41"/>
          <p:cNvGrpSpPr/>
          <p:nvPr/>
        </p:nvGrpSpPr>
        <p:grpSpPr bwMode="gray">
          <a:xfrm>
            <a:off x="0" y="1810512"/>
            <a:ext cx="9144000" cy="120460"/>
            <a:chOff x="0" y="1810512"/>
            <a:chExt cx="9144000" cy="120460"/>
          </a:xfrm>
        </p:grpSpPr>
        <p:cxnSp>
          <p:nvCxnSpPr>
            <p:cNvPr id="32" name="Straight Connector 3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396513" y="2337123"/>
            <a:ext cx="1500199" cy="1416985"/>
            <a:chOff x="42" y="4085"/>
            <a:chExt cx="224" cy="224"/>
          </a:xfrm>
          <a:solidFill>
            <a:srgbClr val="F8F7F3">
              <a:alpha val="30196"/>
            </a:srgbClr>
          </a:solidFill>
        </p:grpSpPr>
        <p:sp>
          <p:nvSpPr>
            <p:cNvPr id="4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73552"/>
            <a:ext cx="7772400" cy="14700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9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0"/>
            <a:ext cx="9144000" cy="138988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7"/>
          <p:cNvGrpSpPr/>
          <p:nvPr/>
        </p:nvGrpSpPr>
        <p:grpSpPr bwMode="gray">
          <a:xfrm>
            <a:off x="0" y="1380744"/>
            <a:ext cx="9144000" cy="120460"/>
            <a:chOff x="0" y="1810512"/>
            <a:chExt cx="9144000" cy="120460"/>
          </a:xfrm>
        </p:grpSpPr>
        <p:cxnSp>
          <p:nvCxnSpPr>
            <p:cNvPr id="9" name="Straight Connector 8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Vertical Text Placeholder 14"/>
          <p:cNvSpPr>
            <a:spLocks noGrp="1"/>
          </p:cNvSpPr>
          <p:nvPr>
            <p:ph type="body" orient="vert" sz="quarter" idx="13"/>
          </p:nvPr>
        </p:nvSpPr>
        <p:spPr>
          <a:xfrm>
            <a:off x="457200" y="1719072"/>
            <a:ext cx="8229600" cy="452628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1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세로 제목 및 텍스트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8604504" y="0"/>
            <a:ext cx="53949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595360" y="0"/>
            <a:ext cx="39319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 bwMode="gray">
          <a:xfrm>
            <a:off x="8019288" y="246888"/>
            <a:ext cx="1069848" cy="490035"/>
            <a:chOff x="8019288" y="246888"/>
            <a:chExt cx="1069848" cy="490035"/>
          </a:xfrm>
        </p:grpSpPr>
        <p:sp>
          <p:nvSpPr>
            <p:cNvPr id="10" name="Freeform 9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 bwMode="gray">
          <a:xfrm>
            <a:off x="7004304" y="429768"/>
            <a:ext cx="1499616" cy="582472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Vertical Text Placeholder 13"/>
          <p:cNvSpPr>
            <a:spLocks noGrp="1"/>
          </p:cNvSpPr>
          <p:nvPr>
            <p:ph type="body" orient="vert" sz="quarter" idx="13"/>
          </p:nvPr>
        </p:nvSpPr>
        <p:spPr bwMode="gray">
          <a:xfrm>
            <a:off x="457200" y="429768"/>
            <a:ext cx="6400800" cy="582472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10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 bwMode="gray">
          <a:xfrm>
            <a:off x="0" y="1316736"/>
            <a:ext cx="8577072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77"/>
          <p:cNvGrpSpPr>
            <a:grpSpLocks/>
          </p:cNvGrpSpPr>
          <p:nvPr/>
        </p:nvGrpSpPr>
        <p:grpSpPr bwMode="gray">
          <a:xfrm rot="5400000">
            <a:off x="301752" y="228600"/>
            <a:ext cx="996696" cy="969264"/>
            <a:chOff x="42" y="4085"/>
            <a:chExt cx="224" cy="224"/>
          </a:xfrm>
          <a:solidFill>
            <a:schemeClr val="bg2">
              <a:lumMod val="75000"/>
              <a:alpha val="30196"/>
            </a:schemeClr>
          </a:solidFill>
        </p:grpSpPr>
        <p:sp>
          <p:nvSpPr>
            <p:cNvPr id="10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2" name="Rectangle 11"/>
          <p:cNvSpPr/>
          <p:nvPr/>
        </p:nvSpPr>
        <p:spPr bwMode="gray">
          <a:xfrm>
            <a:off x="8604504" y="0"/>
            <a:ext cx="53949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 bwMode="gray">
          <a:xfrm>
            <a:off x="8595360" y="0"/>
            <a:ext cx="39319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8"/>
          <p:cNvGrpSpPr/>
          <p:nvPr/>
        </p:nvGrpSpPr>
        <p:grpSpPr bwMode="gray">
          <a:xfrm>
            <a:off x="8019288" y="246888"/>
            <a:ext cx="1069848" cy="490035"/>
            <a:chOff x="8019288" y="246888"/>
            <a:chExt cx="1069848" cy="490035"/>
          </a:xfrm>
        </p:grpSpPr>
        <p:sp>
          <p:nvSpPr>
            <p:cNvPr id="15" name="Freeform 14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09857" cy="4525963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31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gray">
          <a:xfrm>
            <a:off x="0" y="4718304"/>
            <a:ext cx="9144000" cy="17282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999232"/>
            <a:ext cx="6291072" cy="14996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 bwMode="gray">
          <a:xfrm>
            <a:off x="7086600" y="3465576"/>
            <a:ext cx="738052" cy="1640146"/>
            <a:chOff x="6869341" y="609600"/>
            <a:chExt cx="738052" cy="1640146"/>
          </a:xfrm>
        </p:grpSpPr>
        <p:sp>
          <p:nvSpPr>
            <p:cNvPr id="8" name="Rectangle 7"/>
            <p:cNvSpPr/>
            <p:nvPr userDrawn="1"/>
          </p:nvSpPr>
          <p:spPr bwMode="gray">
            <a:xfrm rot="360000">
              <a:off x="7397081" y="748488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18"/>
            <p:cNvGrpSpPr/>
            <p:nvPr userDrawn="1"/>
          </p:nvGrpSpPr>
          <p:grpSpPr bwMode="gray">
            <a:xfrm>
              <a:off x="6869341" y="609600"/>
              <a:ext cx="586829" cy="1640146"/>
              <a:chOff x="6850291" y="609600"/>
              <a:chExt cx="586829" cy="1640146"/>
            </a:xfrm>
          </p:grpSpPr>
          <p:sp>
            <p:nvSpPr>
              <p:cNvPr id="10" name="Rectangle 9"/>
              <p:cNvSpPr/>
              <p:nvPr userDrawn="1"/>
            </p:nvSpPr>
            <p:spPr bwMode="gray">
              <a:xfrm rot="360000">
                <a:off x="6934200" y="609600"/>
                <a:ext cx="502920" cy="57607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 userDrawn="1"/>
            </p:nvSpPr>
            <p:spPr bwMode="gray">
              <a:xfrm rot="360000">
                <a:off x="6850291" y="1179898"/>
                <a:ext cx="502920" cy="106984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/>
          <p:cNvGrpSpPr/>
          <p:nvPr/>
        </p:nvGrpSpPr>
        <p:grpSpPr bwMode="gray">
          <a:xfrm>
            <a:off x="7708392" y="3831336"/>
            <a:ext cx="753801" cy="1637570"/>
            <a:chOff x="7946136" y="1106424"/>
            <a:chExt cx="753801" cy="1637570"/>
          </a:xfrm>
        </p:grpSpPr>
        <p:sp>
          <p:nvSpPr>
            <p:cNvPr id="13" name="Rectangle 12"/>
            <p:cNvSpPr/>
            <p:nvPr userDrawn="1"/>
          </p:nvSpPr>
          <p:spPr bwMode="gray">
            <a:xfrm rot="600000">
              <a:off x="8489625" y="1245312"/>
              <a:ext cx="210312" cy="1444752"/>
            </a:xfrm>
            <a:prstGeom prst="rect">
              <a:avLst/>
            </a:prstGeom>
            <a:gradFill>
              <a:gsLst>
                <a:gs pos="0">
                  <a:schemeClr val="bg1">
                    <a:lumMod val="50000"/>
                  </a:schemeClr>
                </a:gs>
                <a:gs pos="35000">
                  <a:schemeClr val="bg1">
                    <a:lumMod val="50000"/>
                    <a:alpha val="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600000">
              <a:off x="8083296" y="1106424"/>
              <a:ext cx="502920" cy="576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 bwMode="gray">
            <a:xfrm rot="600000">
              <a:off x="7946136" y="1674146"/>
              <a:ext cx="502920" cy="1069848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 bwMode="gray">
          <a:xfrm>
            <a:off x="0" y="4575048"/>
            <a:ext cx="9144000" cy="120460"/>
            <a:chOff x="0" y="1810512"/>
            <a:chExt cx="9144000" cy="120460"/>
          </a:xfrm>
        </p:grpSpPr>
        <p:cxnSp>
          <p:nvCxnSpPr>
            <p:cNvPr id="16" name="Straight Connector 15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77"/>
          <p:cNvGrpSpPr>
            <a:grpSpLocks/>
          </p:cNvGrpSpPr>
          <p:nvPr/>
        </p:nvGrpSpPr>
        <p:grpSpPr bwMode="gray">
          <a:xfrm rot="5400000">
            <a:off x="320040" y="5038344"/>
            <a:ext cx="1069848" cy="996696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22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616" y="4855464"/>
            <a:ext cx="6986016" cy="1362075"/>
          </a:xfrm>
        </p:spPr>
        <p:txBody>
          <a:bodyPr anchor="ctr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9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600199"/>
            <a:ext cx="3858768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8848" y="1600199"/>
            <a:ext cx="3858768" cy="45262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604504" y="0"/>
            <a:ext cx="53949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595360" y="0"/>
            <a:ext cx="39319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9"/>
          <p:cNvGrpSpPr/>
          <p:nvPr/>
        </p:nvGrpSpPr>
        <p:grpSpPr bwMode="gray">
          <a:xfrm>
            <a:off x="8019288" y="246888"/>
            <a:ext cx="1069848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2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/>
          <p:cNvCxnSpPr/>
          <p:nvPr/>
        </p:nvCxnSpPr>
        <p:spPr bwMode="gray">
          <a:xfrm>
            <a:off x="0" y="1316736"/>
            <a:ext cx="8577072" cy="1588"/>
          </a:xfrm>
          <a:prstGeom prst="line">
            <a:avLst/>
          </a:prstGeom>
          <a:ln w="9525">
            <a:solidFill>
              <a:schemeClr val="bg2">
                <a:lumMod val="75000"/>
              </a:schemeClr>
            </a:solidFill>
          </a:ln>
          <a:effectLst>
            <a:outerShdw dist="25400" dir="5400000" algn="ctr" rotWithShape="0">
              <a:srgbClr val="000000">
                <a:alpha val="22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685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gray">
          <a:xfrm>
            <a:off x="0" y="0"/>
            <a:ext cx="9144000" cy="1143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768" y="1535113"/>
            <a:ext cx="3931920" cy="639762"/>
          </a:xfrm>
          <a:solidFill>
            <a:srgbClr val="77933C">
              <a:alpha val="20000"/>
            </a:srgb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" y="2267712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2312" y="1535113"/>
            <a:ext cx="3931920" cy="639762"/>
          </a:xfrm>
          <a:solidFill>
            <a:srgbClr val="E46C0A">
              <a:alpha val="20000"/>
            </a:srgb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2312" y="2267712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0"/>
          <p:cNvGrpSpPr/>
          <p:nvPr/>
        </p:nvGrpSpPr>
        <p:grpSpPr bwMode="gray">
          <a:xfrm>
            <a:off x="0" y="1143000"/>
            <a:ext cx="9144000" cy="120460"/>
            <a:chOff x="0" y="1810512"/>
            <a:chExt cx="9144000" cy="120460"/>
          </a:xfrm>
        </p:grpSpPr>
        <p:cxnSp>
          <p:nvCxnSpPr>
            <p:cNvPr id="12" name="Straight Connector 11"/>
            <p:cNvCxnSpPr/>
            <p:nvPr userDrawn="1"/>
          </p:nvCxnSpPr>
          <p:spPr bwMode="gray">
            <a:xfrm>
              <a:off x="0" y="1810512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 bwMode="gray">
            <a:xfrm>
              <a:off x="0" y="1865376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 bwMode="gray">
            <a:xfrm>
              <a:off x="0" y="1929384"/>
              <a:ext cx="9144000" cy="1588"/>
            </a:xfrm>
            <a:prstGeom prst="line">
              <a:avLst/>
            </a:prstGeom>
            <a:ln w="9525">
              <a:solidFill>
                <a:schemeClr val="bg2">
                  <a:lumMod val="75000"/>
                </a:schemeClr>
              </a:solidFill>
            </a:ln>
            <a:effectLst>
              <a:outerShdw dist="25400" dir="5400000" algn="ctr" rotWithShape="0">
                <a:srgbClr val="000000">
                  <a:alpha val="22000"/>
                </a:srgb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77"/>
          <p:cNvGrpSpPr>
            <a:grpSpLocks/>
          </p:cNvGrpSpPr>
          <p:nvPr/>
        </p:nvGrpSpPr>
        <p:grpSpPr bwMode="gray">
          <a:xfrm rot="5400000">
            <a:off x="246888" y="182880"/>
            <a:ext cx="932688" cy="859536"/>
            <a:chOff x="42" y="4085"/>
            <a:chExt cx="224" cy="224"/>
          </a:xfrm>
          <a:solidFill>
            <a:schemeClr val="bg2">
              <a:alpha val="70000"/>
            </a:schemeClr>
          </a:solidFill>
        </p:grpSpPr>
        <p:sp>
          <p:nvSpPr>
            <p:cNvPr id="16" name="Freeform 278"/>
            <p:cNvSpPr>
              <a:spLocks/>
            </p:cNvSpPr>
            <p:nvPr userDrawn="1"/>
          </p:nvSpPr>
          <p:spPr bwMode="gray">
            <a:xfrm>
              <a:off x="89" y="4127"/>
              <a:ext cx="136" cy="142"/>
            </a:xfrm>
            <a:custGeom>
              <a:avLst/>
              <a:gdLst/>
              <a:ahLst/>
              <a:cxnLst>
                <a:cxn ang="0">
                  <a:pos x="226" y="24"/>
                </a:cxn>
                <a:cxn ang="0">
                  <a:pos x="7" y="311"/>
                </a:cxn>
                <a:cxn ang="0">
                  <a:pos x="30" y="389"/>
                </a:cxn>
                <a:cxn ang="0">
                  <a:pos x="124" y="402"/>
                </a:cxn>
                <a:cxn ang="0">
                  <a:pos x="193" y="317"/>
                </a:cxn>
                <a:cxn ang="0">
                  <a:pos x="193" y="524"/>
                </a:cxn>
                <a:cxn ang="0">
                  <a:pos x="276" y="585"/>
                </a:cxn>
                <a:cxn ang="0">
                  <a:pos x="363" y="522"/>
                </a:cxn>
                <a:cxn ang="0">
                  <a:pos x="363" y="305"/>
                </a:cxn>
                <a:cxn ang="0">
                  <a:pos x="447" y="405"/>
                </a:cxn>
                <a:cxn ang="0">
                  <a:pos x="534" y="398"/>
                </a:cxn>
                <a:cxn ang="0">
                  <a:pos x="562" y="320"/>
                </a:cxn>
                <a:cxn ang="0">
                  <a:pos x="331" y="17"/>
                </a:cxn>
                <a:cxn ang="0">
                  <a:pos x="280" y="2"/>
                </a:cxn>
                <a:cxn ang="0">
                  <a:pos x="226" y="24"/>
                </a:cxn>
              </a:cxnLst>
              <a:rect l="0" t="0" r="r" b="b"/>
              <a:pathLst>
                <a:path w="562" h="587">
                  <a:moveTo>
                    <a:pt x="226" y="24"/>
                  </a:moveTo>
                  <a:cubicBezTo>
                    <a:pt x="181" y="76"/>
                    <a:pt x="40" y="250"/>
                    <a:pt x="7" y="311"/>
                  </a:cubicBezTo>
                  <a:cubicBezTo>
                    <a:pt x="0" y="350"/>
                    <a:pt x="11" y="361"/>
                    <a:pt x="30" y="389"/>
                  </a:cubicBezTo>
                  <a:cubicBezTo>
                    <a:pt x="49" y="417"/>
                    <a:pt x="87" y="422"/>
                    <a:pt x="124" y="402"/>
                  </a:cubicBezTo>
                  <a:lnTo>
                    <a:pt x="193" y="317"/>
                  </a:lnTo>
                  <a:lnTo>
                    <a:pt x="193" y="524"/>
                  </a:lnTo>
                  <a:cubicBezTo>
                    <a:pt x="207" y="569"/>
                    <a:pt x="248" y="585"/>
                    <a:pt x="276" y="585"/>
                  </a:cubicBezTo>
                  <a:cubicBezTo>
                    <a:pt x="315" y="587"/>
                    <a:pt x="350" y="568"/>
                    <a:pt x="363" y="522"/>
                  </a:cubicBezTo>
                  <a:lnTo>
                    <a:pt x="363" y="305"/>
                  </a:lnTo>
                  <a:lnTo>
                    <a:pt x="447" y="405"/>
                  </a:lnTo>
                  <a:cubicBezTo>
                    <a:pt x="475" y="420"/>
                    <a:pt x="515" y="412"/>
                    <a:pt x="534" y="398"/>
                  </a:cubicBezTo>
                  <a:cubicBezTo>
                    <a:pt x="553" y="384"/>
                    <a:pt x="562" y="357"/>
                    <a:pt x="562" y="320"/>
                  </a:cubicBezTo>
                  <a:cubicBezTo>
                    <a:pt x="446" y="168"/>
                    <a:pt x="331" y="17"/>
                    <a:pt x="331" y="17"/>
                  </a:cubicBezTo>
                  <a:cubicBezTo>
                    <a:pt x="303" y="0"/>
                    <a:pt x="296" y="2"/>
                    <a:pt x="280" y="2"/>
                  </a:cubicBezTo>
                  <a:cubicBezTo>
                    <a:pt x="264" y="2"/>
                    <a:pt x="247" y="6"/>
                    <a:pt x="226" y="24"/>
                  </a:cubicBezTo>
                  <a:close/>
                </a:path>
              </a:pathLst>
            </a:custGeom>
            <a:grpFill/>
            <a:ln w="9525" cap="flat" cmpd="sng">
              <a:noFill/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279"/>
            <p:cNvSpPr>
              <a:spLocks noChangeArrowheads="1"/>
            </p:cNvSpPr>
            <p:nvPr userDrawn="1"/>
          </p:nvSpPr>
          <p:spPr bwMode="gray">
            <a:xfrm>
              <a:off x="42" y="4085"/>
              <a:ext cx="224" cy="224"/>
            </a:xfrm>
            <a:custGeom>
              <a:avLst/>
              <a:gdLst>
                <a:gd name="G0" fmla="+- 2121 0 0"/>
                <a:gd name="G1" fmla="+- 21600 0 2121"/>
                <a:gd name="G2" fmla="+- 21600 0 2121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2121" y="10800"/>
                  </a:moveTo>
                  <a:cubicBezTo>
                    <a:pt x="2121" y="15593"/>
                    <a:pt x="6007" y="19479"/>
                    <a:pt x="10800" y="19479"/>
                  </a:cubicBezTo>
                  <a:cubicBezTo>
                    <a:pt x="15593" y="19479"/>
                    <a:pt x="19479" y="15593"/>
                    <a:pt x="19479" y="10800"/>
                  </a:cubicBezTo>
                  <a:cubicBezTo>
                    <a:pt x="19479" y="6007"/>
                    <a:pt x="15593" y="2121"/>
                    <a:pt x="10800" y="2121"/>
                  </a:cubicBezTo>
                  <a:cubicBezTo>
                    <a:pt x="6007" y="2121"/>
                    <a:pt x="2121" y="6007"/>
                    <a:pt x="2121" y="10800"/>
                  </a:cubicBezTo>
                  <a:close/>
                </a:path>
              </a:pathLst>
            </a:custGeom>
            <a:grpFill/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069848" y="146304"/>
            <a:ext cx="6931152" cy="996696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0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43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73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356616"/>
            <a:ext cx="8147304" cy="71323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1568" y="1216152"/>
            <a:ext cx="5029200" cy="507492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64" y="1216152"/>
            <a:ext cx="3008313" cy="50749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 bwMode="gray">
          <a:xfrm>
            <a:off x="8604504" y="0"/>
            <a:ext cx="53949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595360" y="0"/>
            <a:ext cx="39319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 bwMode="gray">
          <a:xfrm>
            <a:off x="8019288" y="246888"/>
            <a:ext cx="1069848" cy="490035"/>
            <a:chOff x="8019288" y="246888"/>
            <a:chExt cx="1069848" cy="490035"/>
          </a:xfrm>
        </p:grpSpPr>
        <p:sp>
          <p:nvSpPr>
            <p:cNvPr id="11" name="Freeform 10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518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307592" y="1143000"/>
            <a:ext cx="6163056" cy="5029200"/>
          </a:xfrm>
          <a:solidFill>
            <a:srgbClr val="FFFFFF"/>
          </a:solidFill>
          <a:ln w="92075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 anchor="b">
            <a:normAutofit/>
          </a:bodyPr>
          <a:lstStyle>
            <a:lvl1pPr marL="0" indent="0">
              <a:buFont typeface="Arial" pitchFamily="34" charset="0"/>
              <a:buChar char="•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 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216152" y="384048"/>
            <a:ext cx="6300216" cy="566738"/>
          </a:xfrm>
        </p:spPr>
        <p:txBody>
          <a:bodyPr anchor="b"/>
          <a:lstStyle>
            <a:lvl1pPr algn="l">
              <a:defRPr sz="2000" b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1316736" y="1143000"/>
            <a:ext cx="6108192" cy="3867912"/>
          </a:xfrm>
          <a:solidFill>
            <a:srgbClr val="F8F8F8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 bwMode="gray">
          <a:xfrm>
            <a:off x="8604504" y="0"/>
            <a:ext cx="539496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gray">
          <a:xfrm>
            <a:off x="8595360" y="0"/>
            <a:ext cx="393192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0"/>
          <p:cNvGrpSpPr/>
          <p:nvPr/>
        </p:nvGrpSpPr>
        <p:grpSpPr bwMode="gray">
          <a:xfrm>
            <a:off x="8019288" y="246888"/>
            <a:ext cx="1069848" cy="490035"/>
            <a:chOff x="8019288" y="246888"/>
            <a:chExt cx="1069848" cy="490035"/>
          </a:xfrm>
        </p:grpSpPr>
        <p:sp>
          <p:nvSpPr>
            <p:cNvPr id="12" name="Freeform 11"/>
            <p:cNvSpPr/>
            <p:nvPr userDrawn="1"/>
          </p:nvSpPr>
          <p:spPr bwMode="gray">
            <a:xfrm rot="4680000">
              <a:off x="8513063" y="174567"/>
              <a:ext cx="137160" cy="987552"/>
            </a:xfrm>
            <a:custGeom>
              <a:avLst/>
              <a:gdLst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210312 w 210312"/>
                <a:gd name="connsiteY2" fmla="*/ 4233101 h 4233101"/>
                <a:gd name="connsiteX3" fmla="*/ 0 w 210312"/>
                <a:gd name="connsiteY3" fmla="*/ 4233101 h 4233101"/>
                <a:gd name="connsiteX4" fmla="*/ 0 w 210312"/>
                <a:gd name="connsiteY4" fmla="*/ 0 h 4233101"/>
                <a:gd name="connsiteX0" fmla="*/ 0 w 210312"/>
                <a:gd name="connsiteY0" fmla="*/ 0 h 4233101"/>
                <a:gd name="connsiteX1" fmla="*/ 210312 w 210312"/>
                <a:gd name="connsiteY1" fmla="*/ 0 h 4233101"/>
                <a:gd name="connsiteX2" fmla="*/ 0 w 210312"/>
                <a:gd name="connsiteY2" fmla="*/ 4233101 h 4233101"/>
                <a:gd name="connsiteX3" fmla="*/ 0 w 210312"/>
                <a:gd name="connsiteY3" fmla="*/ 0 h 4233101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0 w 91050"/>
                <a:gd name="connsiteY0" fmla="*/ 27578 h 4260679"/>
                <a:gd name="connsiteX1" fmla="*/ 91050 w 91050"/>
                <a:gd name="connsiteY1" fmla="*/ 0 h 4260679"/>
                <a:gd name="connsiteX2" fmla="*/ 0 w 91050"/>
                <a:gd name="connsiteY2" fmla="*/ 4260679 h 4260679"/>
                <a:gd name="connsiteX3" fmla="*/ 0 w 91050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6703 w 97753"/>
                <a:gd name="connsiteY0" fmla="*/ 27578 h 4260679"/>
                <a:gd name="connsiteX1" fmla="*/ 97753 w 97753"/>
                <a:gd name="connsiteY1" fmla="*/ 0 h 4260679"/>
                <a:gd name="connsiteX2" fmla="*/ 6703 w 97753"/>
                <a:gd name="connsiteY2" fmla="*/ 4260679 h 4260679"/>
                <a:gd name="connsiteX3" fmla="*/ 6703 w 97753"/>
                <a:gd name="connsiteY3" fmla="*/ 27578 h 4260679"/>
                <a:gd name="connsiteX0" fmla="*/ 25745 w 97753"/>
                <a:gd name="connsiteY0" fmla="*/ 1 h 4233102"/>
                <a:gd name="connsiteX1" fmla="*/ 97753 w 97753"/>
                <a:gd name="connsiteY1" fmla="*/ 61420 h 4233102"/>
                <a:gd name="connsiteX2" fmla="*/ 25745 w 97753"/>
                <a:gd name="connsiteY2" fmla="*/ 4233102 h 4233102"/>
                <a:gd name="connsiteX3" fmla="*/ 25745 w 97753"/>
                <a:gd name="connsiteY3" fmla="*/ 1 h 42331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24478 w 97753"/>
                <a:gd name="connsiteY0" fmla="*/ 8201 h 4241302"/>
                <a:gd name="connsiteX1" fmla="*/ 97753 w 97753"/>
                <a:gd name="connsiteY1" fmla="*/ 0 h 4241302"/>
                <a:gd name="connsiteX2" fmla="*/ 24478 w 97753"/>
                <a:gd name="connsiteY2" fmla="*/ 4241302 h 4241302"/>
                <a:gd name="connsiteX3" fmla="*/ 24478 w 97753"/>
                <a:gd name="connsiteY3" fmla="*/ 8201 h 4241302"/>
                <a:gd name="connsiteX0" fmla="*/ 14176 w 87451"/>
                <a:gd name="connsiteY0" fmla="*/ 8201 h 4241302"/>
                <a:gd name="connsiteX1" fmla="*/ 87451 w 87451"/>
                <a:gd name="connsiteY1" fmla="*/ 0 h 4241302"/>
                <a:gd name="connsiteX2" fmla="*/ 14176 w 87451"/>
                <a:gd name="connsiteY2" fmla="*/ 4241302 h 4241302"/>
                <a:gd name="connsiteX3" fmla="*/ 14176 w 87451"/>
                <a:gd name="connsiteY3" fmla="*/ 8201 h 4241302"/>
                <a:gd name="connsiteX0" fmla="*/ 14176 w 87451"/>
                <a:gd name="connsiteY0" fmla="*/ 8201 h 4001504"/>
                <a:gd name="connsiteX1" fmla="*/ 87451 w 87451"/>
                <a:gd name="connsiteY1" fmla="*/ 0 h 4001504"/>
                <a:gd name="connsiteX2" fmla="*/ 18941 w 87451"/>
                <a:gd name="connsiteY2" fmla="*/ 4001504 h 4001504"/>
                <a:gd name="connsiteX3" fmla="*/ 14176 w 87451"/>
                <a:gd name="connsiteY3" fmla="*/ 8201 h 4001504"/>
                <a:gd name="connsiteX0" fmla="*/ 14176 w 87451"/>
                <a:gd name="connsiteY0" fmla="*/ 8201 h 3875955"/>
                <a:gd name="connsiteX1" fmla="*/ 87451 w 87451"/>
                <a:gd name="connsiteY1" fmla="*/ 0 h 3875955"/>
                <a:gd name="connsiteX2" fmla="*/ 7278 w 87451"/>
                <a:gd name="connsiteY2" fmla="*/ 3875955 h 3875955"/>
                <a:gd name="connsiteX3" fmla="*/ 14176 w 87451"/>
                <a:gd name="connsiteY3" fmla="*/ 8201 h 3875955"/>
                <a:gd name="connsiteX0" fmla="*/ 14176 w 87451"/>
                <a:gd name="connsiteY0" fmla="*/ 8201 h 3961135"/>
                <a:gd name="connsiteX1" fmla="*/ 87451 w 87451"/>
                <a:gd name="connsiteY1" fmla="*/ 0 h 3961135"/>
                <a:gd name="connsiteX2" fmla="*/ 16239 w 87451"/>
                <a:gd name="connsiteY2" fmla="*/ 3961135 h 3961135"/>
                <a:gd name="connsiteX3" fmla="*/ 14176 w 87451"/>
                <a:gd name="connsiteY3" fmla="*/ 8201 h 3961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51" h="3961135">
                  <a:moveTo>
                    <a:pt x="14176" y="8201"/>
                  </a:moveTo>
                  <a:lnTo>
                    <a:pt x="87451" y="0"/>
                  </a:lnTo>
                  <a:cubicBezTo>
                    <a:pt x="0" y="2301293"/>
                    <a:pt x="31791" y="2848354"/>
                    <a:pt x="16239" y="3961135"/>
                  </a:cubicBezTo>
                  <a:cubicBezTo>
                    <a:pt x="14651" y="2630034"/>
                    <a:pt x="15764" y="1339302"/>
                    <a:pt x="14176" y="8201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50000"/>
                    <a:alpha val="56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 bwMode="gray">
            <a:xfrm rot="4680000">
              <a:off x="8750808" y="210312"/>
              <a:ext cx="301752" cy="374904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 bwMode="gray">
            <a:xfrm rot="4680000">
              <a:off x="8220456" y="155448"/>
              <a:ext cx="301752" cy="704088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2294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3952"/>
            <a:ext cx="21336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3952"/>
            <a:ext cx="28956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73952" y="6473952"/>
            <a:ext cx="2133600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3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2"/>
        </a:buClr>
        <a:buSzPct val="75000"/>
        <a:buFont typeface="Wingdings" pitchFamily="2" charset="2"/>
        <a:buChar char="q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3"/>
        </a:buClr>
        <a:buSzPct val="70000"/>
        <a:buFont typeface="Wingdings 2" pitchFamily="18" charset="2"/>
        <a:buChar char="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4"/>
        </a:buClr>
        <a:buSzPct val="70000"/>
        <a:buFont typeface="Wingdings 2" pitchFamily="18" charset="2"/>
        <a:buChar char="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5"/>
        </a:buClr>
        <a:buSzPct val="100000"/>
        <a:buFont typeface="Wingdings 2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6"/>
        </a:buClr>
        <a:buSzPct val="100000"/>
        <a:buFont typeface="Wingdings 2" pitchFamily="18" charset="2"/>
        <a:buChar char="¡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앱 개발 기말 프로젝트 </a:t>
            </a:r>
            <a:r>
              <a:rPr dirty="0" err="1" smtClean="0"/>
              <a:t>발표</a:t>
            </a:r>
            <a:r>
              <a:rPr dirty="0" smtClean="0"/>
              <a:t> </a:t>
            </a:r>
            <a:r>
              <a:rPr dirty="0"/>
              <a:t>| 2025</a:t>
            </a:r>
            <a:r>
              <a:rPr dirty="0" smtClean="0"/>
              <a:t>년</a:t>
            </a:r>
            <a:r>
              <a:rPr lang="en-US" dirty="0" smtClean="0"/>
              <a:t> 6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13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r>
              <a:rPr lang="en-US" altLang="ko-KR" dirty="0" smtClean="0"/>
              <a:t>201823886</a:t>
            </a:r>
            <a:r>
              <a:rPr lang="ko-KR" altLang="en-US" dirty="0" smtClean="0"/>
              <a:t>김 산</a:t>
            </a:r>
            <a:endParaRPr lang="en-US" altLang="ko-KR" dirty="0" smtClean="0"/>
          </a:p>
          <a:p>
            <a:r>
              <a:rPr lang="en-US" dirty="0" smtClean="0"/>
              <a:t> </a:t>
            </a:r>
            <a:r>
              <a:rPr lang="ko-KR" altLang="en-US" dirty="0" err="1" smtClean="0"/>
              <a:t>깃허브</a:t>
            </a:r>
            <a:r>
              <a:rPr lang="ko-KR" altLang="en-US" dirty="0" smtClean="0"/>
              <a:t> 주소 </a:t>
            </a:r>
            <a:r>
              <a:rPr lang="en-US" altLang="ko-KR" dirty="0" smtClean="0"/>
              <a:t>: </a:t>
            </a:r>
            <a:r>
              <a:rPr lang="en-US" dirty="0" smtClean="0"/>
              <a:t>https</a:t>
            </a:r>
            <a:r>
              <a:rPr lang="en-US" dirty="0"/>
              <a:t>://github.com/mipotapota/mobileApp/tree/main/0606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897" y="2249409"/>
            <a:ext cx="9144000" cy="1470025"/>
          </a:xfrm>
        </p:spPr>
        <p:txBody>
          <a:bodyPr>
            <a:noAutofit/>
          </a:bodyPr>
          <a:lstStyle/>
          <a:p>
            <a:r>
              <a:rPr lang="en-US" altLang="ko-KR" sz="3300" dirty="0" err="1" smtClean="0">
                <a:solidFill>
                  <a:schemeClr val="accent6"/>
                </a:solidFill>
              </a:rPr>
              <a:t>Lumaire</a:t>
            </a:r>
            <a:r>
              <a:rPr lang="en-US" altLang="ko-KR" sz="3300" dirty="0" smtClean="0">
                <a:solidFill>
                  <a:schemeClr val="accent6"/>
                </a:solidFill>
              </a:rPr>
              <a:t> (</a:t>
            </a:r>
            <a:r>
              <a:rPr lang="ko-KR" altLang="en-US" sz="3300" dirty="0" err="1" smtClean="0">
                <a:solidFill>
                  <a:schemeClr val="accent6"/>
                </a:solidFill>
              </a:rPr>
              <a:t>루메르</a:t>
            </a:r>
            <a:r>
              <a:rPr lang="en-US" altLang="ko-KR" sz="3300" dirty="0" smtClean="0">
                <a:solidFill>
                  <a:schemeClr val="accent6"/>
                </a:solidFill>
              </a:rPr>
              <a:t>)</a:t>
            </a:r>
            <a:br>
              <a:rPr lang="en-US" altLang="ko-KR" sz="3300" dirty="0" smtClean="0">
                <a:solidFill>
                  <a:schemeClr val="accent6"/>
                </a:solidFill>
              </a:rPr>
            </a:br>
            <a:r>
              <a:rPr lang="ko-KR" altLang="en-US" sz="3300" dirty="0" smtClean="0">
                <a:solidFill>
                  <a:schemeClr val="accent6"/>
                </a:solidFill>
              </a:rPr>
              <a:t>하루 기록과 명언</a:t>
            </a:r>
            <a:r>
              <a:rPr lang="ko-KR" altLang="en-US" sz="3300" dirty="0">
                <a:solidFill>
                  <a:schemeClr val="accent6"/>
                </a:solidFill>
              </a:rPr>
              <a:t> 음악 </a:t>
            </a:r>
            <a:r>
              <a:rPr lang="ko-KR" altLang="en-US" sz="3300" dirty="0" smtClean="0">
                <a:solidFill>
                  <a:schemeClr val="accent6"/>
                </a:solidFill>
              </a:rPr>
              <a:t>추천부터 메트로놈부터</a:t>
            </a:r>
            <a:r>
              <a:rPr lang="en-US" altLang="ko-KR" sz="3300" dirty="0" smtClean="0">
                <a:solidFill>
                  <a:schemeClr val="accent6"/>
                </a:solidFill>
              </a:rPr>
              <a:t/>
            </a:r>
            <a:br>
              <a:rPr lang="en-US" altLang="ko-KR" sz="3300" dirty="0" smtClean="0">
                <a:solidFill>
                  <a:schemeClr val="accent6"/>
                </a:solidFill>
              </a:rPr>
            </a:br>
            <a:r>
              <a:rPr lang="ko-KR" altLang="en-US" sz="3300" dirty="0" smtClean="0">
                <a:solidFill>
                  <a:schemeClr val="accent6"/>
                </a:solidFill>
              </a:rPr>
              <a:t>보컬 연습까지 </a:t>
            </a:r>
            <a:r>
              <a:rPr lang="en-US" altLang="ko-KR" sz="3300" dirty="0" smtClean="0">
                <a:solidFill>
                  <a:schemeClr val="accent6"/>
                </a:solidFill>
              </a:rPr>
              <a:t>– </a:t>
            </a:r>
            <a:r>
              <a:rPr lang="ko-KR" altLang="en-US" sz="3300" dirty="0" smtClean="0">
                <a:solidFill>
                  <a:schemeClr val="accent6"/>
                </a:solidFill>
              </a:rPr>
              <a:t>음악과 감성으로 나를 채우는 </a:t>
            </a:r>
            <a:r>
              <a:rPr lang="en-US" altLang="ko-KR" sz="3300" smtClean="0">
                <a:solidFill>
                  <a:schemeClr val="accent6"/>
                </a:solidFill>
              </a:rPr>
              <a:t/>
            </a:r>
            <a:br>
              <a:rPr lang="en-US" altLang="ko-KR" sz="3300" smtClean="0">
                <a:solidFill>
                  <a:schemeClr val="accent6"/>
                </a:solidFill>
              </a:rPr>
            </a:br>
            <a:r>
              <a:rPr lang="ko-KR" altLang="en-US" sz="3300" smtClean="0">
                <a:solidFill>
                  <a:schemeClr val="accent6"/>
                </a:solidFill>
              </a:rPr>
              <a:t>올인원데일리 </a:t>
            </a:r>
            <a:r>
              <a:rPr lang="ko-KR" altLang="en-US" sz="3300" dirty="0" smtClean="0">
                <a:solidFill>
                  <a:schemeClr val="accent6"/>
                </a:solidFill>
              </a:rPr>
              <a:t>루틴 앱</a:t>
            </a:r>
            <a:r>
              <a:rPr lang="en-US" altLang="ko-KR" sz="3300" dirty="0" smtClean="0">
                <a:solidFill>
                  <a:schemeClr val="accent6"/>
                </a:solidFill>
              </a:rPr>
              <a:t>!</a:t>
            </a:r>
            <a:endParaRPr sz="3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474" y="3697568"/>
            <a:ext cx="3463258" cy="34632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Menu3 (</a:t>
            </a:r>
            <a:r>
              <a:rPr lang="ko-KR" altLang="en-US" dirty="0" smtClean="0"/>
              <a:t>메트로놈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96" y="1291408"/>
            <a:ext cx="1144560" cy="2797813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089" y="1291408"/>
            <a:ext cx="1144560" cy="279781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949" y="1291408"/>
            <a:ext cx="1144560" cy="2797813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08" y="1283428"/>
            <a:ext cx="1147824" cy="280579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09" y="4093212"/>
            <a:ext cx="1131049" cy="276478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214" y="4091588"/>
            <a:ext cx="1131714" cy="2766412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55" y="4081242"/>
            <a:ext cx="1131049" cy="27647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479" y="4093213"/>
            <a:ext cx="1126394" cy="275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2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Menu4 (Vocal Pitch)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" y="1925314"/>
            <a:ext cx="1735282" cy="42418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116" y="1925314"/>
            <a:ext cx="1735282" cy="42418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943" y="1925306"/>
            <a:ext cx="1735282" cy="424180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70" y="1925301"/>
            <a:ext cx="1735284" cy="424180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597" y="1925304"/>
            <a:ext cx="1735282" cy="424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87" y="1600200"/>
            <a:ext cx="4525963" cy="4525963"/>
          </a:xfr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앱 </a:t>
            </a:r>
            <a:r>
              <a:rPr lang="ko-KR" altLang="en-US" dirty="0" smtClean="0"/>
              <a:t>시연</a:t>
            </a:r>
            <a:endParaRPr lang="ko-KR" altLang="en-US" dirty="0"/>
          </a:p>
        </p:txBody>
      </p:sp>
      <p:pic>
        <p:nvPicPr>
          <p:cNvPr id="2" name="99330D375CE2DDCB0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34296" y="61261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9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可哀想に！ - スタンプためす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36" y="2521435"/>
            <a:ext cx="32575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3233" y="3454109"/>
            <a:ext cx="3468066" cy="251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/>
              <a:t>정말 감사합니다</a:t>
            </a:r>
            <a:r>
              <a:rPr lang="en-US" altLang="ko-KR" sz="3300" dirty="0" smtClean="0"/>
              <a:t>.</a:t>
            </a:r>
            <a:endParaRPr sz="33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dirty="0"/>
          </a:p>
        </p:txBody>
      </p:sp>
      <p:pic>
        <p:nvPicPr>
          <p:cNvPr id="2" name="m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18183" y="5965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33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6945E-18 -1.11111E-6 L -3.46945E-18 -1.11111E-6 C 0.00139 -0.00393 0.00261 -0.00787 0.00434 -0.01181 C 0.00521 -0.01389 0.0066 -0.01574 0.00764 -0.01782 C 0.0132 -0.02824 0.01077 -0.02407 0.01545 -0.03403 C 0.01615 -0.03542 0.01702 -0.03681 0.01771 -0.03843 C 0.01858 -0.04028 0.01927 -0.04236 0.01997 -0.04444 C 0.02205 -0.05116 0.01979 -0.04722 0.02327 -0.05486 C 0.02535 -0.05926 0.02847 -0.06319 0.02986 -0.06806 C 0.03073 -0.0706 0.03108 -0.07315 0.03212 -0.07546 C 0.0342 -0.08009 0.03698 -0.08403 0.03872 -0.08889 C 0.04393 -0.10231 0.0375 -0.08588 0.04549 -0.1037 C 0.04653 -0.10602 0.0474 -0.1088 0.04879 -0.11111 C 0.04966 -0.1125 0.05104 -0.11296 0.05209 -0.11412 C 0.05365 -0.1169 0.05434 -0.12083 0.0566 -0.12292 C 0.06945 -0.13426 0.04688 -0.11389 0.06441 -0.13171 L 0.07761 -0.14375 C 0.08108 -0.14653 0.08438 -0.14977 0.08768 -0.15255 C 0.08959 -0.15417 0.09115 -0.15579 0.09323 -0.15694 L 0.10434 -0.16296 C 0.10695 -0.16435 0.10938 -0.1662 0.11216 -0.16736 L 0.11997 -0.17037 C 0.12587 -0.17268 0.1316 -0.17569 0.13768 -0.17778 C 0.13924 -0.17824 0.14063 -0.17893 0.14219 -0.17917 C 0.14514 -0.17986 0.14809 -0.18009 0.15104 -0.18079 C 0.15209 -0.18125 0.15313 -0.18171 0.15434 -0.18218 C 0.1566 -0.18287 0.16684 -0.18472 0.16875 -0.18518 C 0.18663 -0.18796 0.19063 -0.18704 0.21441 -0.18796 L 0.31094 -0.18657 C 0.31997 -0.18634 0.32882 -0.18565 0.33768 -0.18518 C 0.34236 -0.18472 0.36181 -0.1831 0.36771 -0.18218 C 0.36945 -0.18194 0.37778 -0.17986 0.37986 -0.17917 C 0.38247 -0.17824 0.38507 -0.17685 0.38768 -0.17616 C 0.39271 -0.175 0.39809 -0.175 0.40313 -0.17338 C 0.41389 -0.16968 0.40903 -0.17106 0.41771 -0.16875 C 0.42031 -0.16736 0.42275 -0.16551 0.42535 -0.16435 C 0.43438 -0.16065 0.42969 -0.16551 0.43768 -0.15995 C 0.4415 -0.15718 0.44497 -0.15393 0.44879 -0.15116 C 0.45209 -0.14861 0.45608 -0.14722 0.45868 -0.14375 C 0.4599 -0.14213 0.46077 -0.14051 0.46216 -0.13912 C 0.46441 -0.13681 0.47743 -0.125 0.48091 -0.11991 C 0.4842 -0.11528 0.48681 -0.10995 0.48993 -0.10509 C 0.49167 -0.10208 0.4941 -0.09977 0.49549 -0.0963 C 0.49653 -0.09329 0.4974 -0.09005 0.49879 -0.08727 C 0.50035 -0.08403 0.50261 -0.08148 0.50434 -0.07847 C 0.50625 -0.07477 0.50781 -0.07037 0.5099 -0.06667 C 0.51129 -0.06412 0.51302 -0.06181 0.51424 -0.05926 C 0.51545 -0.05694 0.51632 -0.05417 0.51771 -0.05185 C 0.52031 -0.04699 0.52413 -0.04213 0.52656 -0.03704 C 0.52743 -0.03518 0.52795 -0.03287 0.52882 -0.03102 C 0.53091 -0.02662 0.53368 -0.02245 0.53542 -0.01782 C 0.53611 -0.01574 0.53681 -0.01366 0.53768 -0.01181 C 0.53906 -0.0088 0.5408 -0.00602 0.54202 -0.00301 C 0.54341 -1.11111E-6 0.54427 0.00301 0.54549 0.00602 C 0.54636 0.00857 0.54792 0.01065 0.54879 0.01343 C 0.55764 0.04236 0.54896 0.02176 0.5566 0.03866 C 0.55695 0.04144 0.55712 0.04444 0.55764 0.04745 C 0.55781 0.04907 0.55851 0.05046 0.55868 0.05185 C 0.5592 0.05625 0.55938 0.06088 0.5599 0.06528 C 0.56042 0.07083 0.56129 0.07593 0.56216 0.08148 C 0.56059 0.1294 0.5625 0.10301 0.5599 0.12593 C 0.55955 0.12824 0.55903 0.13727 0.55764 0.14074 C 0.55677 0.14282 0.55538 0.14468 0.55434 0.14676 C 0.554 0.14815 0.55382 0.14977 0.55313 0.15116 C 0.5507 0.15602 0.54844 0.15602 0.54549 0.15995 C 0.54445 0.16134 0.5441 0.16319 0.54323 0.16458 C 0.54219 0.16574 0.5408 0.1662 0.53993 0.16736 C 0.53872 0.16875 0.53768 0.1706 0.53646 0.17199 C 0.53438 0.17407 0.53212 0.17593 0.52986 0.17778 C 0.52882 0.1787 0.52778 0.18032 0.52656 0.18079 C 0.52049 0.18357 0.52587 0.18056 0.51979 0.18519 C 0.51841 0.18634 0.51684 0.18704 0.51545 0.18819 C 0.5132 0.19005 0.51129 0.19329 0.50868 0.19421 C 0.50625 0.19491 0.49931 0.19722 0.49757 0.19861 C 0.49236 0.20324 0.49566 0.20116 0.48768 0.20301 C 0.48125 0.20208 0.47466 0.20278 0.46875 0.2 C 0.46268 0.19722 0.45521 0.18495 0.45209 0.17778 C 0.4474 0.16736 0.45 0.17292 0.44427 0.16157 L 0.43993 0.15255 C 0.43906 0.15116 0.43802 0.14977 0.43768 0.14815 C 0.43594 0.14167 0.43646 0.14213 0.43212 0.13495 C 0.43056 0.13241 0.429 0.13009 0.42761 0.12755 C 0.42674 0.12569 0.42622 0.12338 0.42535 0.12153 C 0.42431 0.11898 0.42327 0.11644 0.42205 0.11412 C 0.42066 0.11157 0.41893 0.10926 0.41771 0.10671 C 0.41632 0.1044 0.41563 0.10162 0.41424 0.09931 C 0.40955 0.09051 0.4033 0.0831 0.39757 0.07569 C 0.39584 0.07315 0.3941 0.07037 0.39202 0.06829 C 0.38993 0.06574 0.3875 0.06343 0.38542 0.06088 C 0.36511 0.03542 0.3842 0.05532 0.36875 0.04306 C 0.36719 0.04167 0.3658 0.04005 0.36424 0.03866 C 0.36216 0.03657 0.3599 0.03449 0.35764 0.03264 C 0.35556 0.03102 0.35295 0.03009 0.35104 0.02824 C 0.34931 0.02662 0.34827 0.02384 0.34653 0.02222 C 0.34288 0.01852 0.33993 0.01875 0.33542 0.01782 C 0.32518 0.01227 0.3349 0.0169 0.32327 0.01343 C 0.31719 0.01157 0.31146 0.0081 0.30538 0.00741 C 0.29254 0.00602 0.28698 0.00532 0.27327 0.0044 L 0.23872 0.00301 L 0.16875 0.0044 C 0.16684 0.00463 0.16511 0.00532 0.1632 0.00602 C 0.16025 0.00694 0.15434 0.00903 0.15434 0.00903 C 0.15104 0.01181 0.15052 0.0125 0.14653 0.01482 C 0.14549 0.01551 0.14427 0.01574 0.14323 0.01644 C 0.14167 0.01782 0.14028 0.01921 0.13872 0.02083 C 0.13611 0.02384 0.12882 0.03333 0.12431 0.03704 C 0.12292 0.03819 0.12136 0.03889 0.11997 0.04005 C 0.11841 0.04144 0.11702 0.04306 0.11545 0.04444 C 0.11372 0.04607 0.11163 0.04722 0.1099 0.04884 C 0.10816 0.05069 0.10712 0.05301 0.10538 0.05486 C 0.104 0.05648 0.10243 0.05764 0.10104 0.05926 C 0.09341 0.06806 0.10278 0.05972 0.09219 0.06829 C 0.09097 0.0706 0.09011 0.07338 0.08872 0.07569 C 0.0842 0.0831 0.08351 0.08333 0.07882 0.0875 C 0.07761 0.08982 0.07656 0.09236 0.07552 0.09491 C 0.07466 0.09676 0.07431 0.09907 0.07327 0.10069 C 0.06788 0.11019 0.06945 0.10278 0.0665 0.11273 C 0.06459 0.11944 0.06094 0.13333 0.06094 0.13333 C 0.05747 0.1662 0.05903 0.14769 0.06094 0.21482 C 0.06111 0.21644 0.06181 0.21782 0.06216 0.21921 C 0.0625 0.22384 0.0625 0.22824 0.0632 0.23264 C 0.06372 0.23565 0.06459 0.23866 0.06545 0.24144 C 0.06615 0.24398 0.06702 0.24653 0.06771 0.24884 C 0.06806 0.25046 0.06841 0.25185 0.06875 0.25347 C 0.06945 0.25532 0.07031 0.25718 0.07101 0.25926 C 0.07535 0.27292 0.06823 0.25394 0.07431 0.26829 C 0.07518 0.27014 0.0757 0.27222 0.07656 0.27407 C 0.07743 0.27569 0.07882 0.27685 0.07986 0.27847 C 0.08073 0.27986 0.08125 0.28171 0.08212 0.2831 C 0.08941 0.29375 0.08941 0.29282 0.09775 0.30069 C 0.09844 0.30232 0.09879 0.30417 0.09983 0.30532 C 0.10816 0.31227 0.11181 0.31343 0.11997 0.31713 C 0.1217 0.31898 0.12344 0.32153 0.12552 0.32292 C 0.12743 0.32454 0.12986 0.325 0.13212 0.32593 C 0.14827 0.33264 0.1316 0.32569 0.14775 0.33032 C 0.17257 0.3375 0.14028 0.33009 0.16216 0.33472 C 0.17431 0.33426 0.18663 0.33472 0.19879 0.33333 C 0.20035 0.3331 0.20174 0.33125 0.2033 0.33032 C 0.21459 0.32384 0.19618 0.33588 0.21094 0.32593 C 0.21181 0.32454 0.21233 0.32292 0.2132 0.32153 C 0.21493 0.31852 0.21719 0.31574 0.21875 0.31273 C 0.21979 0.31088 0.22014 0.30857 0.22101 0.30671 C 0.22205 0.30463 0.22327 0.30278 0.22431 0.30069 C 0.22466 0.29792 0.225 0.29491 0.22552 0.2919 C 0.22674 0.2838 0.22674 0.2875 0.22761 0.27847 C 0.22813 0.27407 0.22847 0.26968 0.22882 0.26528 C 0.22847 0.25278 0.2283 0.24051 0.22761 0.22824 C 0.22726 0.22153 0.22604 0.21944 0.22431 0.21343 C 0.22361 0.21042 0.22275 0.20741 0.22205 0.2044 C 0.22136 0.20046 0.22066 0.19653 0.21997 0.19259 C 0.21945 0.19074 0.21945 0.18843 0.21875 0.18681 L 0.21216 0.16898 C 0.21129 0.1669 0.21025 0.16505 0.2099 0.16296 C 0.20799 0.15255 0.21007 0.16134 0.2066 0.15255 C 0.20504 0.14884 0.20417 0.14421 0.20209 0.14074 C 0.20104 0.13889 0.2 0.13681 0.19879 0.13495 C 0.19775 0.13333 0.19636 0.13218 0.19549 0.13032 C 0.1941 0.12801 0.19358 0.12523 0.19219 0.12292 C 0.19045 0.1206 0.18837 0.11921 0.18663 0.11713 C 0.18542 0.11574 0.1842 0.11412 0.18316 0.11273 C 0.1724 0.0963 0.18472 0.11273 0.17431 0.10069 C 0.17309 0.09931 0.17222 0.09769 0.17101 0.0963 C 0.15643 0.08171 0.17518 0.10278 0.15886 0.0875 C 0.15712 0.08588 0.15608 0.0831 0.15434 0.08148 C 0.15156 0.07917 0.14844 0.07755 0.14549 0.07569 C 0.14393 0.07454 0.14254 0.07361 0.14097 0.07269 C 0.13577 0.06968 0.13056 0.06713 0.12552 0.06366 C 0.12257 0.06181 0.11979 0.05833 0.1165 0.05787 C 0.10834 0.05648 0.10504 0.05625 0.09653 0.05347 C 0.09358 0.05232 0.09063 0.05116 0.08768 0.05046 C 0.08542 0.05 0.08316 0.04954 0.08108 0.04884 C 0.07986 0.04861 0.07882 0.04769 0.07761 0.04745 C 0.07552 0.04676 0.07327 0.04653 0.07101 0.04607 C 0.05972 0.04282 0.06528 0.04421 0.0566 0.04005 C 0.05434 0.03889 0.05209 0.03819 0.04983 0.03704 C 0.04879 0.03657 0.04306 0.03333 0.04097 0.03264 C 0.03889 0.03194 0.03663 0.03171 0.03438 0.03125 C 0.03091 0.02894 0.02587 0.02593 0.02327 0.02222 C 0.0191 0.01667 0.02136 0.01852 0.0165 0.01644 C 0.01111 0.00532 0.01823 0.01875 0.01094 0.00741 C 0.00799 0.00255 0.01025 0.00301 0.00764 0.00301 L 0.00764 0.00301 " pathEditMode="relative" ptsTypes="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0307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9241"/>
            <a:ext cx="9144000" cy="265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0314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53" y="3622112"/>
            <a:ext cx="6124246" cy="33198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53" y="1507726"/>
            <a:ext cx="6124246" cy="19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3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0321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07" y="3957374"/>
            <a:ext cx="4292868" cy="21583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47" y="2379921"/>
            <a:ext cx="4394718" cy="15774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9" y="2938840"/>
            <a:ext cx="4394718" cy="215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04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0328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91" y="2341116"/>
            <a:ext cx="3899132" cy="23046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91" y="4645758"/>
            <a:ext cx="3899131" cy="20659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187821"/>
            <a:ext cx="4174894" cy="16214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77352"/>
            <a:ext cx="4174894" cy="211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0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0328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55" y="4794083"/>
            <a:ext cx="3534066" cy="19390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1" y="2833931"/>
            <a:ext cx="3534067" cy="196015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67" y="5162233"/>
            <a:ext cx="4830292" cy="12742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67" y="2489200"/>
            <a:ext cx="4830291" cy="265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1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0328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48" y="4428120"/>
            <a:ext cx="4920626" cy="22962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48" y="1572543"/>
            <a:ext cx="4920626" cy="277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8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/>
              <a:t>앱 이름</a:t>
            </a:r>
            <a:r>
              <a:rPr lang="en-US" altLang="ko-KR" sz="2800" b="1" dirty="0"/>
              <a:t>:</a:t>
            </a:r>
            <a:r>
              <a:rPr lang="ko-KR" altLang="en-US" sz="2800" dirty="0"/>
              <a:t> </a:t>
            </a:r>
            <a:r>
              <a:rPr lang="en-US" altLang="ko-KR" sz="2800" dirty="0" err="1"/>
              <a:t>Lumaire</a:t>
            </a:r>
            <a:r>
              <a:rPr lang="en-US" altLang="ko-KR" sz="2800" dirty="0"/>
              <a:t> (</a:t>
            </a:r>
            <a:r>
              <a:rPr lang="ko-KR" altLang="en-US" sz="2800" dirty="0" err="1"/>
              <a:t>루메르</a:t>
            </a:r>
            <a:r>
              <a:rPr lang="en-US" altLang="ko-KR" sz="2800" dirty="0"/>
              <a:t>)</a:t>
            </a:r>
          </a:p>
          <a:p>
            <a:pPr marL="0" indent="0">
              <a:buNone/>
            </a:pPr>
            <a:r>
              <a:rPr lang="en-US" altLang="ko-KR" sz="2700" dirty="0" smtClean="0">
                <a:solidFill>
                  <a:srgbClr val="FF0000"/>
                </a:solidFill>
              </a:rPr>
              <a:t/>
            </a:r>
            <a:br>
              <a:rPr lang="en-US" altLang="ko-KR" sz="2700" dirty="0" smtClean="0">
                <a:solidFill>
                  <a:srgbClr val="FF0000"/>
                </a:solidFill>
              </a:rPr>
            </a:br>
            <a:endParaRPr lang="en-US" altLang="ko-KR" sz="2700" dirty="0" smtClean="0">
              <a:solidFill>
                <a:srgbClr val="FF0000"/>
              </a:solidFill>
            </a:endParaRPr>
          </a:p>
          <a:p>
            <a:r>
              <a:rPr lang="ko-KR" altLang="en-US" sz="2800" b="1" dirty="0"/>
              <a:t>목표</a:t>
            </a:r>
            <a:r>
              <a:rPr lang="en-US" altLang="ko-KR" sz="2800" b="1" dirty="0"/>
              <a:t>:</a:t>
            </a:r>
            <a:r>
              <a:rPr lang="ko-KR" altLang="en-US" sz="2800" dirty="0"/>
              <a:t> 사용자에게 </a:t>
            </a:r>
            <a:r>
              <a:rPr lang="ko-KR" altLang="en-US" sz="2800" dirty="0" smtClean="0"/>
              <a:t>힘과 도움을 주는 앱 개발</a:t>
            </a:r>
            <a:endParaRPr lang="en-US" altLang="ko-KR" sz="2800" dirty="0" smtClean="0"/>
          </a:p>
          <a:p>
            <a:endParaRPr lang="en-US" sz="2700" dirty="0" smtClean="0"/>
          </a:p>
          <a:p>
            <a:r>
              <a:rPr lang="ko-KR" altLang="en-US" sz="2800" b="1" dirty="0"/>
              <a:t>대상 </a:t>
            </a:r>
            <a:r>
              <a:rPr lang="ko-KR" altLang="en-US" sz="2800" b="1" dirty="0" smtClean="0"/>
              <a:t>사용자</a:t>
            </a:r>
            <a:r>
              <a:rPr lang="en-US" altLang="ko-KR" sz="2800" b="1" dirty="0" smtClean="0"/>
              <a:t>: </a:t>
            </a:r>
            <a:r>
              <a:rPr lang="ko-KR" altLang="en-US" sz="2800" dirty="0"/>
              <a:t>남녀 연령 </a:t>
            </a:r>
            <a:r>
              <a:rPr lang="ko-KR" altLang="en-US" sz="2800" dirty="0" smtClean="0"/>
              <a:t>불문 </a:t>
            </a:r>
            <a:r>
              <a:rPr lang="en-US" altLang="ko-KR" sz="2800" dirty="0" smtClean="0"/>
              <a:t>&amp; </a:t>
            </a:r>
            <a:r>
              <a:rPr lang="ko-KR" altLang="en-US" sz="2800" dirty="0" smtClean="0"/>
              <a:t>나 자신</a:t>
            </a:r>
            <a:endParaRPr lang="en-US" sz="2800" dirty="0" smtClean="0"/>
          </a:p>
          <a:p>
            <a:endParaRPr lang="en-US" altLang="ko-KR" sz="2800" b="1" dirty="0" smtClean="0"/>
          </a:p>
          <a:p>
            <a:r>
              <a:rPr lang="ko-KR" altLang="en-US" sz="2800" b="1" dirty="0" smtClean="0"/>
              <a:t>플랫폼</a:t>
            </a:r>
            <a:r>
              <a:rPr lang="en-US" altLang="ko-KR" sz="2800" b="1" dirty="0"/>
              <a:t>:</a:t>
            </a:r>
            <a:r>
              <a:rPr lang="ko-KR" altLang="en-US" sz="2800" dirty="0"/>
              <a:t> </a:t>
            </a:r>
            <a:r>
              <a:rPr lang="en-US" altLang="ko-KR" sz="2800" dirty="0"/>
              <a:t>Android (Java)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프로젝트</a:t>
            </a:r>
            <a:r>
              <a:rPr dirty="0" smtClean="0"/>
              <a:t> </a:t>
            </a:r>
            <a:r>
              <a:rPr dirty="0" err="1"/>
              <a:t>개요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0404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50" y="1636962"/>
            <a:ext cx="7292050" cy="503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0411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950" y="4011579"/>
            <a:ext cx="4352028" cy="27643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950" y="1065205"/>
            <a:ext cx="4352028" cy="29666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9" y="2660846"/>
            <a:ext cx="4463938" cy="299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3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0411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879" y="4193539"/>
            <a:ext cx="4518571" cy="243421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880" y="1034593"/>
            <a:ext cx="4518570" cy="31504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2609806"/>
            <a:ext cx="4350960" cy="284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9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0411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716" y="4425096"/>
            <a:ext cx="4744231" cy="174403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06" y="1122625"/>
            <a:ext cx="4730041" cy="330247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" y="3239405"/>
            <a:ext cx="4142177" cy="28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7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0418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0" y="3911600"/>
            <a:ext cx="4958080" cy="25112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0" y="450006"/>
            <a:ext cx="4958081" cy="339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0502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2251581"/>
            <a:ext cx="6966806" cy="412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6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0509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3722676"/>
            <a:ext cx="4937760" cy="285658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306691"/>
            <a:ext cx="4937760" cy="341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0516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778" y="4493924"/>
            <a:ext cx="4909101" cy="20807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78" y="1133811"/>
            <a:ext cx="4909101" cy="336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6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0523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50" y="5364650"/>
            <a:ext cx="4419627" cy="7930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350" y="2342591"/>
            <a:ext cx="4419627" cy="30220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0441"/>
            <a:ext cx="4643350" cy="30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3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0530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9059"/>
            <a:ext cx="9144000" cy="223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3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800" b="1" dirty="0" smtClean="0"/>
              <a:t>오늘의 한마디</a:t>
            </a:r>
            <a:r>
              <a:rPr lang="en-US" altLang="ko-KR" sz="2800" b="1" dirty="0" smtClean="0"/>
              <a:t>(Menu </a:t>
            </a:r>
            <a:r>
              <a:rPr lang="en-US" altLang="ko-KR" sz="2800" b="1" dirty="0"/>
              <a:t>1)</a:t>
            </a:r>
            <a:endParaRPr lang="ko-KR" altLang="en-US" sz="2800" dirty="0"/>
          </a:p>
          <a:p>
            <a:r>
              <a:rPr lang="ko-KR" altLang="en-US" sz="2800" b="1" dirty="0"/>
              <a:t>오늘의 기록 메모장 </a:t>
            </a:r>
            <a:r>
              <a:rPr lang="en-US" altLang="ko-KR" sz="2800" b="1" dirty="0"/>
              <a:t>(Menu 2)</a:t>
            </a:r>
            <a:endParaRPr lang="ko-KR" altLang="en-US" sz="2800" dirty="0"/>
          </a:p>
          <a:p>
            <a:r>
              <a:rPr lang="ko-KR" altLang="en-US" sz="2800" b="1" dirty="0"/>
              <a:t>메트로놈</a:t>
            </a:r>
            <a:r>
              <a:rPr lang="en-US" altLang="ko-KR" sz="2800" b="1" dirty="0"/>
              <a:t>(Menu 3)</a:t>
            </a:r>
            <a:endParaRPr lang="ko-KR" altLang="en-US" sz="2800" dirty="0"/>
          </a:p>
          <a:p>
            <a:r>
              <a:rPr lang="en-US" altLang="ko-KR" sz="2800" b="1" dirty="0"/>
              <a:t>Vocal Pitch(Menu 4)</a:t>
            </a:r>
            <a:endParaRPr lang="ko-KR" altLang="en-US" sz="2800" dirty="0"/>
          </a:p>
          <a:p>
            <a:endParaRPr lang="ko-KR" alt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/>
              <a:t>주요</a:t>
            </a:r>
            <a:r>
              <a:rPr dirty="0" smtClean="0"/>
              <a:t> </a:t>
            </a:r>
            <a:r>
              <a:rPr dirty="0" err="1" smtClean="0"/>
              <a:t>기능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0307</a:t>
            </a:r>
          </a:p>
          <a:p>
            <a:r>
              <a:rPr lang="en-US" altLang="ko-KR" dirty="0" smtClean="0"/>
              <a:t>0314</a:t>
            </a:r>
          </a:p>
          <a:p>
            <a:r>
              <a:rPr lang="en-US" altLang="ko-KR" dirty="0" smtClean="0"/>
              <a:t>0321</a:t>
            </a:r>
          </a:p>
          <a:p>
            <a:r>
              <a:rPr lang="en-US" altLang="ko-KR" dirty="0" smtClean="0"/>
              <a:t>0328 </a:t>
            </a:r>
          </a:p>
          <a:p>
            <a:r>
              <a:rPr lang="en-US" altLang="ko-KR" dirty="0" smtClean="0"/>
              <a:t>0404</a:t>
            </a:r>
          </a:p>
          <a:p>
            <a:r>
              <a:rPr lang="en-US" altLang="ko-KR" dirty="0" smtClean="0"/>
              <a:t>0411</a:t>
            </a:r>
          </a:p>
          <a:p>
            <a:r>
              <a:rPr lang="en-US" altLang="ko-KR" dirty="0" smtClean="0"/>
              <a:t>0418</a:t>
            </a:r>
          </a:p>
          <a:p>
            <a:r>
              <a:rPr lang="en-US" altLang="ko-KR" dirty="0" smtClean="0"/>
              <a:t>0502</a:t>
            </a:r>
          </a:p>
          <a:p>
            <a:r>
              <a:rPr lang="en-US" altLang="ko-KR" dirty="0" smtClean="0"/>
              <a:t>0509</a:t>
            </a:r>
          </a:p>
          <a:p>
            <a:r>
              <a:rPr lang="en-US" altLang="ko-KR" dirty="0" smtClean="0"/>
              <a:t>0516</a:t>
            </a:r>
          </a:p>
          <a:p>
            <a:r>
              <a:rPr lang="en-US" altLang="ko-KR" dirty="0" smtClean="0"/>
              <a:t>0523</a:t>
            </a:r>
          </a:p>
          <a:p>
            <a:r>
              <a:rPr lang="en-US" altLang="ko-KR" dirty="0" smtClean="0"/>
              <a:t>0530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히스토리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31231" y="2751271"/>
            <a:ext cx="5645021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700" dirty="0"/>
              <a:t>https://github.com/mipotapota/mobileApp</a:t>
            </a:r>
          </a:p>
        </p:txBody>
      </p:sp>
    </p:spTree>
    <p:extLst>
      <p:ext uri="{BB962C8B-B14F-4D97-AF65-F5344CB8AC3E}">
        <p14:creationId xmlns:p14="http://schemas.microsoft.com/office/powerpoint/2010/main" val="137320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앱 개발 프로젝트 </a:t>
            </a:r>
            <a:r>
              <a:rPr lang="en-US" altLang="ko-KR" dirty="0" smtClean="0"/>
              <a:t>: 15</a:t>
            </a:r>
            <a:r>
              <a:rPr lang="ko-KR" altLang="en-US" dirty="0" smtClean="0"/>
              <a:t>점</a:t>
            </a:r>
            <a:endParaRPr lang="en-US" altLang="ko-KR" dirty="0"/>
          </a:p>
          <a:p>
            <a:r>
              <a:rPr lang="en-US" altLang="ko-KR" dirty="0" err="1" smtClean="0"/>
              <a:t>Github</a:t>
            </a:r>
            <a:r>
              <a:rPr lang="en-US" altLang="ko-KR" dirty="0" smtClean="0"/>
              <a:t> : 15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r>
              <a:rPr lang="ko-KR" altLang="en-US" dirty="0" smtClean="0"/>
              <a:t>총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점 만점에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점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dirty="0" smtClean="0"/>
              <a:t>이유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앱 개발 프로젝트와 </a:t>
            </a:r>
            <a:r>
              <a:rPr lang="ko-KR" altLang="en-US" dirty="0" err="1" smtClean="0"/>
              <a:t>깃허브만</a:t>
            </a:r>
            <a:r>
              <a:rPr lang="ko-KR" altLang="en-US" dirty="0" smtClean="0"/>
              <a:t> 봐도 아실 수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err="1" smtClean="0"/>
              <a:t>있을거라</a:t>
            </a:r>
            <a:r>
              <a:rPr lang="ko-KR" altLang="en-US" dirty="0" smtClean="0"/>
              <a:t> 확신합니다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AI</a:t>
            </a:r>
            <a:r>
              <a:rPr lang="ko-KR" altLang="en-US" dirty="0" smtClean="0"/>
              <a:t>를 활용하기 전까지 코딩 </a:t>
            </a:r>
            <a:r>
              <a:rPr lang="ko-KR" altLang="en-US" dirty="0" err="1" smtClean="0"/>
              <a:t>챌린지</a:t>
            </a:r>
            <a:r>
              <a:rPr lang="ko-KR" altLang="en-US" dirty="0" smtClean="0"/>
              <a:t> 뿐만 아니라 책에 있는 예제까지도 그날 </a:t>
            </a:r>
            <a:r>
              <a:rPr lang="ko-KR" altLang="en-US" dirty="0" err="1" smtClean="0"/>
              <a:t>그날</a:t>
            </a:r>
            <a:r>
              <a:rPr lang="ko-KR" altLang="en-US" dirty="0" smtClean="0"/>
              <a:t> 다 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나의 점수는</a:t>
            </a:r>
            <a:r>
              <a:rPr lang="en-US" altLang="ko-KR" dirty="0" smtClean="0"/>
              <a:t>~?</a:t>
            </a:r>
            <a:endParaRPr lang="ko-KR" altLang="en-US" dirty="0"/>
          </a:p>
        </p:txBody>
      </p:sp>
      <p:pic>
        <p:nvPicPr>
          <p:cNvPr id="4" name="Joke-drum-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39526" y="601916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9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可哀想に！ - スタンプためす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36" y="1295400"/>
            <a:ext cx="32575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313233" y="3454109"/>
            <a:ext cx="3468066" cy="251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3300" dirty="0" smtClean="0"/>
              <a:t>	</a:t>
            </a:r>
            <a:r>
              <a:rPr lang="ko-KR" altLang="en-US" sz="3300" dirty="0" smtClean="0"/>
              <a:t>한번 더</a:t>
            </a:r>
            <a:endParaRPr lang="en-US" altLang="ko-KR" sz="3300" dirty="0" smtClean="0"/>
          </a:p>
          <a:p>
            <a:pPr marL="0" indent="0">
              <a:buNone/>
            </a:pPr>
            <a:r>
              <a:rPr lang="ko-KR" altLang="en-US" sz="3300" dirty="0" smtClean="0"/>
              <a:t>정말 감사합니다</a:t>
            </a:r>
            <a:r>
              <a:rPr lang="en-US" altLang="ko-KR" sz="3300" dirty="0" smtClean="0"/>
              <a:t>.</a:t>
            </a:r>
            <a:endParaRPr sz="33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한번 더 감사합니다</a:t>
            </a:r>
            <a:r>
              <a:rPr lang="en-US" altLang="ko-KR" dirty="0" smtClean="0"/>
              <a:t>.</a:t>
            </a:r>
            <a:endParaRPr dirty="0"/>
          </a:p>
        </p:txBody>
      </p:sp>
      <p:pic>
        <p:nvPicPr>
          <p:cNvPr id="7" name="Picture 2" descr="可哀想に！ - スタンプためす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36" y="3984161"/>
            <a:ext cx="32575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kk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90857" y="596559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44444E-6 L -2.22222E-6 0.00023 C 0.00139 -0.00394 0.00261 -0.00787 0.00434 -0.01181 C 0.00521 -0.01389 0.0066 -0.01575 0.00764 -0.01783 C 0.0132 -0.02825 0.01077 -0.02408 0.01545 -0.03403 C 0.01615 -0.03542 0.01702 -0.03681 0.01771 -0.03843 C 0.01858 -0.04028 0.01927 -0.04237 0.01997 -0.04445 C 0.02205 -0.05116 0.01979 -0.04723 0.02327 -0.05487 C 0.02535 -0.05926 0.02847 -0.0632 0.02986 -0.06806 C 0.03073 -0.07061 0.03108 -0.07315 0.03212 -0.07547 C 0.0342 -0.0801 0.03698 -0.08403 0.03872 -0.08889 C 0.04393 -0.10232 0.0375 -0.08588 0.04549 -0.10371 C 0.04653 -0.10602 0.0474 -0.1088 0.04879 -0.11112 C 0.04966 -0.1125 0.05104 -0.11297 0.05209 -0.11412 C 0.05365 -0.1169 0.05434 -0.12084 0.0566 -0.12292 C 0.06945 -0.13426 0.04688 -0.11389 0.06441 -0.13172 L 0.07761 -0.14375 C 0.08108 -0.14653 0.08438 -0.14977 0.08768 -0.15255 C 0.08959 -0.15417 0.09115 -0.15579 0.09323 -0.15695 L 0.10434 -0.16297 C 0.10695 -0.16436 0.10938 -0.16621 0.11216 -0.16737 L 0.11997 -0.17037 C 0.12587 -0.17269 0.1316 -0.1757 0.13768 -0.17778 C 0.13924 -0.17825 0.14063 -0.17894 0.14219 -0.17917 C 0.14514 -0.17987 0.14809 -0.1801 0.15104 -0.18079 C 0.15209 -0.18125 0.15313 -0.18172 0.15434 -0.18218 C 0.1566 -0.18287 0.16684 -0.18473 0.16875 -0.18519 C 0.18663 -0.18797 0.19063 -0.18704 0.21441 -0.18797 L 0.31094 -0.18658 C 0.31997 -0.18635 0.32882 -0.18565 0.33768 -0.18519 C 0.34236 -0.18473 0.36181 -0.18311 0.36771 -0.18218 C 0.36945 -0.18195 0.37778 -0.17987 0.37986 -0.17917 C 0.38247 -0.17825 0.38507 -0.17686 0.38768 -0.17616 C 0.39271 -0.175 0.39809 -0.175 0.40313 -0.17338 C 0.41389 -0.16968 0.40903 -0.17107 0.41771 -0.16875 C 0.42031 -0.16737 0.42275 -0.16551 0.42535 -0.16436 C 0.43438 -0.16065 0.42969 -0.16551 0.43768 -0.15996 C 0.4415 -0.15718 0.44497 -0.15394 0.44879 -0.15116 C 0.45209 -0.14862 0.45608 -0.14723 0.45868 -0.14375 C 0.4599 -0.14213 0.46077 -0.14051 0.46216 -0.13912 C 0.46441 -0.13681 0.47743 -0.125 0.48091 -0.11991 C 0.4842 -0.11528 0.48681 -0.10996 0.48993 -0.1051 C 0.49167 -0.10209 0.4941 -0.09977 0.49549 -0.0963 C 0.49653 -0.09329 0.4974 -0.09005 0.49879 -0.08727 C 0.50035 -0.08403 0.50261 -0.08149 0.50434 -0.07848 C 0.50625 -0.07477 0.50781 -0.07037 0.5099 -0.06667 C 0.51129 -0.06412 0.51302 -0.06181 0.51424 -0.05926 C 0.51545 -0.05695 0.51632 -0.05417 0.51771 -0.05186 C 0.52031 -0.047 0.52413 -0.04213 0.52656 -0.03704 C 0.52743 -0.03519 0.52795 -0.03287 0.52882 -0.03102 C 0.53091 -0.02662 0.53368 -0.02246 0.53542 -0.01783 C 0.53611 -0.01575 0.53681 -0.01366 0.53768 -0.01181 C 0.53906 -0.0088 0.5408 -0.00602 0.54202 -0.00301 C 0.54341 4.44444E-6 0.54427 0.003 0.54549 0.00601 C 0.54636 0.00856 0.54792 0.01064 0.54879 0.01342 C 0.55764 0.04236 0.54896 0.02175 0.5566 0.03865 C 0.55695 0.04143 0.55712 0.04444 0.55764 0.04745 C 0.55781 0.04907 0.55851 0.05046 0.55868 0.05185 C 0.5592 0.05625 0.55938 0.06088 0.5599 0.06527 C 0.56042 0.07083 0.56129 0.07592 0.56216 0.08148 C 0.56059 0.12939 0.5625 0.103 0.5599 0.12592 C 0.55955 0.12824 0.55903 0.13726 0.55764 0.14074 C 0.55677 0.14282 0.55538 0.14467 0.55434 0.14675 C 0.554 0.14814 0.55382 0.14976 0.55313 0.15115 C 0.5507 0.15601 0.54844 0.15601 0.54549 0.15995 C 0.54445 0.16134 0.5441 0.16319 0.54323 0.16458 C 0.54219 0.16574 0.5408 0.1662 0.53993 0.16736 C 0.53872 0.16875 0.53768 0.1706 0.53646 0.17199 C 0.53438 0.17407 0.53212 0.17592 0.52986 0.17777 C 0.52882 0.1787 0.52778 0.18032 0.52656 0.18078 C 0.52049 0.18356 0.52587 0.18055 0.51979 0.18518 C 0.51841 0.18634 0.51684 0.18703 0.51545 0.18819 C 0.5132 0.19004 0.51129 0.19328 0.50868 0.19421 C 0.50625 0.1949 0.49931 0.19722 0.49757 0.19861 C 0.49236 0.20324 0.49566 0.20115 0.48768 0.203 C 0.48125 0.20208 0.47466 0.20277 0.46875 0.2 C 0.46268 0.19722 0.45521 0.18495 0.45209 0.17777 C 0.4474 0.16736 0.45 0.17291 0.44427 0.16157 L 0.43993 0.15254 C 0.43906 0.15115 0.43802 0.14976 0.43768 0.14814 C 0.43594 0.14166 0.43646 0.14213 0.43212 0.13495 C 0.43056 0.1324 0.429 0.13009 0.42761 0.12754 C 0.42674 0.12569 0.42622 0.12338 0.42535 0.12152 C 0.42431 0.11898 0.42327 0.11643 0.42205 0.11412 C 0.42066 0.11157 0.41893 0.10925 0.41771 0.10671 C 0.41632 0.10439 0.41563 0.10162 0.41424 0.0993 C 0.40955 0.0905 0.4033 0.0831 0.39757 0.07569 C 0.39584 0.07314 0.3941 0.07037 0.39202 0.06828 C 0.38993 0.06574 0.3875 0.06342 0.38542 0.06088 C 0.36511 0.03541 0.3842 0.05532 0.36875 0.04305 C 0.36719 0.04166 0.3658 0.04004 0.36424 0.03865 C 0.36216 0.03657 0.3599 0.03449 0.35764 0.03263 C 0.35556 0.03101 0.35295 0.03009 0.35104 0.02824 C 0.34931 0.02662 0.34827 0.02384 0.34653 0.02222 C 0.34288 0.01851 0.33993 0.01875 0.33542 0.01782 C 0.32518 0.01226 0.3349 0.01689 0.32327 0.01342 C 0.31719 0.01157 0.31146 0.0081 0.30538 0.0074 C 0.29254 0.00601 0.28698 0.00532 0.27327 0.00439 L 0.23872 0.003 L 0.16875 0.00439 C 0.16684 0.00463 0.16511 0.00532 0.1632 0.00601 C 0.16025 0.00694 0.15434 0.00902 0.15434 0.00925 C 0.15104 0.0118 0.15052 0.0125 0.14653 0.01481 C 0.14549 0.0155 0.14427 0.01574 0.14323 0.01643 C 0.14167 0.01782 0.14028 0.01921 0.13872 0.02083 C 0.13611 0.02384 0.12882 0.03333 0.12431 0.03703 C 0.12292 0.03819 0.12136 0.03888 0.11997 0.04004 C 0.11841 0.04143 0.11702 0.04305 0.11545 0.04444 C 0.11372 0.04606 0.11163 0.04722 0.1099 0.04884 C 0.10816 0.05069 0.10712 0.053 0.10538 0.05486 C 0.104 0.05648 0.10243 0.05763 0.10104 0.05925 C 0.09341 0.06805 0.10278 0.05972 0.09219 0.06828 C 0.09097 0.0706 0.09011 0.07338 0.08872 0.07569 C 0.0842 0.0831 0.08351 0.08333 0.07882 0.0875 C 0.07761 0.08981 0.07656 0.09236 0.07552 0.0949 C 0.07466 0.09675 0.07431 0.09907 0.07327 0.10069 C 0.06788 0.11018 0.06945 0.10277 0.0665 0.11273 C 0.06459 0.11944 0.06094 0.13333 0.06094 0.13356 C 0.05747 0.1662 0.05903 0.14768 0.06094 0.21481 C 0.06111 0.21643 0.06181 0.21782 0.06216 0.21921 C 0.0625 0.22384 0.0625 0.22824 0.0632 0.23263 C 0.06372 0.23564 0.06459 0.23865 0.06545 0.24143 C 0.06615 0.24398 0.06702 0.24652 0.06771 0.24884 C 0.06806 0.25046 0.06841 0.25185 0.06875 0.25347 C 0.06945 0.25532 0.07031 0.25717 0.07101 0.25925 C 0.07535 0.27291 0.06823 0.25393 0.07431 0.26828 C 0.07518 0.27013 0.0757 0.27222 0.07656 0.27407 C 0.07743 0.27569 0.07882 0.27685 0.07986 0.27847 C 0.08073 0.27986 0.08125 0.28171 0.08212 0.2831 C 0.08941 0.29375 0.08941 0.29282 0.09775 0.30069 C 0.09844 0.30231 0.09879 0.30416 0.09983 0.30532 C 0.10816 0.31226 0.11181 0.31342 0.11997 0.31713 C 0.1217 0.31898 0.12344 0.32152 0.12552 0.32291 C 0.12743 0.32453 0.12986 0.325 0.13212 0.32592 C 0.14827 0.33263 0.1316 0.32569 0.14775 0.33032 C 0.17257 0.3375 0.14028 0.33009 0.16216 0.33472 C 0.17431 0.33425 0.18663 0.33472 0.19879 0.33333 C 0.20035 0.3331 0.20174 0.33125 0.2033 0.33032 C 0.21459 0.32384 0.19618 0.33588 0.21094 0.32592 C 0.21181 0.32453 0.21233 0.32291 0.2132 0.32152 C 0.21493 0.31851 0.21719 0.31574 0.21875 0.31273 C 0.21979 0.31088 0.22014 0.30856 0.22101 0.30671 C 0.22205 0.30463 0.22327 0.30277 0.22431 0.30069 C 0.22466 0.29791 0.225 0.2949 0.22552 0.29189 C 0.22674 0.28379 0.22674 0.2875 0.22761 0.27847 C 0.22813 0.27407 0.22847 0.26967 0.22882 0.26527 C 0.22847 0.25277 0.2283 0.2405 0.22761 0.22824 C 0.22726 0.22152 0.22604 0.21944 0.22431 0.21342 C 0.22361 0.21041 0.22275 0.2074 0.22205 0.20439 C 0.22136 0.20046 0.22066 0.19652 0.21997 0.19259 C 0.21945 0.19074 0.21945 0.18842 0.21875 0.1868 L 0.21216 0.16898 C 0.21129 0.16689 0.21025 0.16504 0.2099 0.16296 C 0.20799 0.15254 0.21007 0.16134 0.2066 0.15254 C 0.20504 0.14884 0.20417 0.14421 0.20209 0.14074 C 0.20104 0.13888 0.2 0.1368 0.19879 0.13495 C 0.19775 0.13333 0.19636 0.13217 0.19549 0.13032 C 0.1941 0.128 0.19358 0.12523 0.19219 0.12291 C 0.19045 0.1206 0.18837 0.11921 0.18663 0.11713 C 0.18542 0.11574 0.1842 0.11412 0.18316 0.11273 C 0.1724 0.09629 0.18472 0.11273 0.17431 0.10069 C 0.17309 0.0993 0.17222 0.09768 0.17101 0.09629 C 0.15643 0.08171 0.17518 0.10277 0.15886 0.0875 C 0.15712 0.08588 0.15608 0.0831 0.15434 0.08148 C 0.15156 0.07916 0.14844 0.07754 0.14549 0.07569 C 0.14393 0.07453 0.14254 0.07361 0.14097 0.07268 C 0.13577 0.06967 0.13056 0.06713 0.12552 0.06365 C 0.12257 0.0618 0.11979 0.05833 0.1165 0.05787 C 0.10834 0.05648 0.10504 0.05625 0.09653 0.05347 C 0.09358 0.05231 0.09063 0.05115 0.08768 0.05046 C 0.08542 0.05 0.08316 0.04953 0.08108 0.04884 C 0.07986 0.04861 0.07882 0.04768 0.07761 0.04745 C 0.07552 0.04675 0.07327 0.04652 0.07101 0.04606 C 0.05972 0.04282 0.06528 0.04421 0.0566 0.04004 C 0.05434 0.03888 0.05209 0.03819 0.04983 0.03703 C 0.04879 0.03657 0.04306 0.03333 0.04097 0.03263 C 0.03889 0.03194 0.03663 0.03171 0.03438 0.03125 C 0.03091 0.02893 0.02587 0.02592 0.02327 0.02222 C 0.0191 0.01666 0.02136 0.01851 0.0165 0.01643 C 0.01111 0.00532 0.01823 0.01875 0.01094 0.0074 C 0.00799 0.00254 0.01025 0.003 0.00764 0.003 L 0.00764 0.00324 " pathEditMode="relative" rAng="0" ptsTypes="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8" y="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81481E-6 L -2.22222E-6 0.00023 C 0.00139 -0.00394 0.00261 -0.00788 0.00434 -0.01181 C 0.00521 -0.01389 0.0066 -0.01575 0.00764 -0.01783 C 0.0132 -0.02825 0.01077 -0.02408 0.01545 -0.03403 C 0.01615 -0.03542 0.01702 -0.03681 0.01771 -0.03843 C 0.01858 -0.04028 0.01927 -0.04237 0.01997 -0.04445 C 0.02205 -0.05116 0.01979 -0.04723 0.02327 -0.05487 C 0.02535 -0.05926 0.02847 -0.0632 0.02986 -0.06806 C 0.03073 -0.07061 0.03108 -0.07315 0.03212 -0.07547 C 0.0342 -0.0801 0.03698 -0.08403 0.03872 -0.08889 C 0.04393 -0.10232 0.0375 -0.08588 0.04549 -0.10371 C 0.04653 -0.10602 0.0474 -0.1088 0.04879 -0.11112 C 0.04966 -0.1125 0.05104 -0.11297 0.05209 -0.11413 C 0.05365 -0.1169 0.05434 -0.12084 0.0566 -0.12292 C 0.06945 -0.13426 0.04688 -0.11389 0.06441 -0.13172 L 0.07761 -0.14375 C 0.08108 -0.14653 0.08438 -0.14977 0.08768 -0.15255 C 0.08959 -0.15417 0.09115 -0.15579 0.09323 -0.15695 L 0.10434 -0.16297 C 0.10695 -0.16436 0.10938 -0.16621 0.11216 -0.16737 L 0.11997 -0.17038 C 0.12587 -0.17269 0.1316 -0.1757 0.13768 -0.17778 C 0.13924 -0.17825 0.14063 -0.17894 0.14219 -0.17917 C 0.14514 -0.17987 0.14809 -0.1801 0.15104 -0.18079 C 0.15209 -0.18125 0.15313 -0.18172 0.15434 -0.18218 C 0.1566 -0.18288 0.16684 -0.18473 0.16875 -0.18519 C 0.18663 -0.18797 0.19063 -0.18704 0.21441 -0.18797 L 0.31094 -0.18658 C 0.31997 -0.18635 0.32882 -0.18565 0.33768 -0.18519 C 0.34236 -0.18473 0.36181 -0.18311 0.36771 -0.18218 C 0.36945 -0.18195 0.37778 -0.17987 0.37986 -0.17917 C 0.38247 -0.17825 0.38507 -0.17686 0.38768 -0.17616 C 0.39271 -0.175 0.39809 -0.175 0.40313 -0.17338 C 0.41389 -0.16968 0.40903 -0.17107 0.41771 -0.16875 C 0.42031 -0.16737 0.42275 -0.16551 0.42535 -0.16436 C 0.43438 -0.16065 0.42969 -0.16551 0.43768 -0.15996 C 0.4415 -0.15718 0.44497 -0.15394 0.44879 -0.15116 C 0.45209 -0.14862 0.45608 -0.14723 0.45868 -0.14375 C 0.4599 -0.14213 0.46077 -0.14051 0.46216 -0.13913 C 0.46441 -0.13681 0.47743 -0.125 0.48091 -0.11991 C 0.4842 -0.11528 0.48681 -0.10996 0.48993 -0.1051 C 0.49167 -0.10209 0.4941 -0.09977 0.49549 -0.0963 C 0.49653 -0.09329 0.4974 -0.09005 0.49879 -0.08727 C 0.50035 -0.08403 0.50261 -0.08149 0.50434 -0.07848 C 0.50625 -0.07477 0.50781 -0.07038 0.5099 -0.06667 C 0.51129 -0.06413 0.51302 -0.06181 0.51424 -0.05926 C 0.51545 -0.05695 0.51632 -0.05417 0.51771 -0.05186 C 0.52031 -0.047 0.52413 -0.04213 0.52656 -0.03704 C 0.52743 -0.03519 0.52795 -0.03288 0.52882 -0.03102 C 0.53091 -0.02663 0.53368 -0.02246 0.53542 -0.01783 C 0.53611 -0.01575 0.53681 -0.01366 0.53768 -0.01181 C 0.53906 -0.0088 0.5408 -0.00602 0.54202 -0.00301 C 0.54341 4.81481E-6 0.54427 0.003 0.54549 0.00601 C 0.54636 0.00856 0.54792 0.01064 0.54879 0.01342 C 0.55764 0.04236 0.54896 0.02175 0.5566 0.03865 C 0.55695 0.04143 0.55712 0.04444 0.55764 0.04745 C 0.55781 0.04907 0.55851 0.05046 0.55868 0.05185 C 0.5592 0.05625 0.55938 0.06087 0.5599 0.06527 C 0.56042 0.07083 0.56129 0.07592 0.56216 0.08148 C 0.56059 0.12939 0.5625 0.103 0.5599 0.12592 C 0.55955 0.12824 0.55903 0.13726 0.55764 0.14074 C 0.55677 0.14282 0.55538 0.14467 0.55434 0.14675 C 0.554 0.14814 0.55382 0.14976 0.55313 0.15115 C 0.5507 0.15601 0.54844 0.15601 0.54549 0.15995 C 0.54445 0.16134 0.5441 0.16319 0.54323 0.16458 C 0.54219 0.16574 0.5408 0.1662 0.53993 0.16736 C 0.53872 0.16875 0.53768 0.1706 0.53646 0.17199 C 0.53438 0.17407 0.53212 0.17592 0.52986 0.17777 C 0.52882 0.1787 0.52778 0.18032 0.52656 0.18078 C 0.52049 0.18356 0.52587 0.18055 0.51979 0.18518 C 0.51841 0.18634 0.51684 0.18703 0.51545 0.18819 C 0.5132 0.19004 0.51129 0.19328 0.50868 0.19421 C 0.50625 0.1949 0.49931 0.19722 0.49757 0.19861 C 0.49236 0.20324 0.49566 0.20115 0.48768 0.203 C 0.48125 0.20208 0.47466 0.20277 0.46875 0.2 C 0.46268 0.19722 0.45521 0.18495 0.45209 0.17777 C 0.4474 0.16736 0.45 0.17291 0.44427 0.16157 L 0.43993 0.15254 C 0.43906 0.15115 0.43802 0.14976 0.43768 0.14814 C 0.43594 0.14166 0.43646 0.14212 0.43212 0.13495 C 0.43056 0.1324 0.429 0.13009 0.42761 0.12754 C 0.42674 0.12569 0.42622 0.12337 0.42535 0.12152 C 0.42431 0.11898 0.42327 0.11643 0.42205 0.11412 C 0.42066 0.11157 0.41893 0.10925 0.41771 0.10671 C 0.41632 0.10439 0.41563 0.10162 0.41424 0.0993 C 0.40955 0.0905 0.4033 0.0831 0.39757 0.07569 C 0.39584 0.07314 0.3941 0.07037 0.39202 0.06828 C 0.38993 0.06574 0.3875 0.06342 0.38542 0.06087 C 0.36511 0.03541 0.3842 0.05532 0.36875 0.04305 C 0.36719 0.04166 0.3658 0.04004 0.36424 0.03865 C 0.36216 0.03657 0.3599 0.03449 0.35764 0.03263 C 0.35556 0.03101 0.35295 0.03009 0.35104 0.02824 C 0.34931 0.02662 0.34827 0.02384 0.34653 0.02222 C 0.34288 0.01851 0.33993 0.01875 0.33542 0.01782 C 0.32518 0.01226 0.3349 0.01689 0.32327 0.01342 C 0.31719 0.01157 0.31146 0.0081 0.30538 0.0074 C 0.29254 0.00601 0.28698 0.00532 0.27327 0.00439 L 0.23872 0.003 L 0.16875 0.00439 C 0.16684 0.00462 0.16511 0.00532 0.1632 0.00601 C 0.16025 0.00694 0.15434 0.00902 0.15434 0.00925 C 0.15104 0.0118 0.15052 0.0125 0.14653 0.01481 C 0.14549 0.0155 0.14427 0.01574 0.14323 0.01643 C 0.14167 0.01782 0.14028 0.01921 0.13872 0.02083 C 0.13611 0.02384 0.12882 0.03333 0.12431 0.03703 C 0.12292 0.03819 0.12136 0.03888 0.11997 0.04004 C 0.11841 0.04143 0.11702 0.04305 0.11545 0.04444 C 0.11372 0.04606 0.11163 0.04722 0.1099 0.04884 C 0.10816 0.05069 0.10712 0.053 0.10538 0.05486 C 0.104 0.05648 0.10243 0.05763 0.10104 0.05925 C 0.09341 0.06805 0.10278 0.05972 0.09219 0.06828 C 0.09097 0.0706 0.09011 0.07337 0.08872 0.07569 C 0.0842 0.0831 0.08351 0.08333 0.07882 0.0875 C 0.07761 0.08981 0.07656 0.09236 0.07552 0.0949 C 0.07466 0.09675 0.07431 0.09907 0.07327 0.10069 C 0.06788 0.11018 0.06945 0.10277 0.0665 0.11273 C 0.06459 0.11944 0.06094 0.13333 0.06094 0.13356 C 0.05747 0.1662 0.05903 0.14768 0.06094 0.21481 C 0.06111 0.21643 0.06181 0.21782 0.06216 0.21921 C 0.0625 0.22384 0.0625 0.22824 0.0632 0.23263 C 0.06372 0.23564 0.06459 0.23865 0.06545 0.24143 C 0.06615 0.24398 0.06702 0.24652 0.06771 0.24884 C 0.06806 0.25046 0.06841 0.25185 0.06875 0.25347 C 0.06945 0.25532 0.07031 0.25717 0.07101 0.25925 C 0.07535 0.27291 0.06823 0.25393 0.07431 0.26828 C 0.07518 0.27013 0.0757 0.27222 0.07656 0.27407 C 0.07743 0.27569 0.07882 0.27685 0.07986 0.27847 C 0.08073 0.27986 0.08125 0.28171 0.08212 0.2831 C 0.08941 0.29375 0.08941 0.29282 0.09775 0.30069 C 0.09844 0.30231 0.09879 0.30416 0.09983 0.30532 C 0.10816 0.31226 0.11181 0.31342 0.11997 0.31712 C 0.1217 0.31898 0.12344 0.32152 0.12552 0.32291 C 0.12743 0.32453 0.12986 0.325 0.13212 0.32592 C 0.14827 0.33263 0.1316 0.32569 0.14775 0.33032 C 0.17257 0.3375 0.14028 0.33009 0.16216 0.33472 C 0.17431 0.33425 0.18663 0.33472 0.19879 0.33333 C 0.20035 0.3331 0.20174 0.33125 0.2033 0.33032 C 0.21459 0.32384 0.19618 0.33587 0.21094 0.32592 C 0.21181 0.32453 0.21233 0.32291 0.2132 0.32152 C 0.21493 0.31851 0.21719 0.31574 0.21875 0.31273 C 0.21979 0.31087 0.22014 0.30856 0.22101 0.30671 C 0.22205 0.30462 0.22327 0.30277 0.22431 0.30069 C 0.22466 0.29791 0.225 0.2949 0.22552 0.29189 C 0.22674 0.28379 0.22674 0.2875 0.22761 0.27847 C 0.22813 0.27407 0.22847 0.26967 0.22882 0.26527 C 0.22847 0.25277 0.2283 0.2405 0.22761 0.22824 C 0.22726 0.22152 0.22604 0.21944 0.22431 0.21342 C 0.22361 0.21041 0.22275 0.2074 0.22205 0.20439 C 0.22136 0.20046 0.22066 0.19652 0.21997 0.19259 C 0.21945 0.19074 0.21945 0.18842 0.21875 0.1868 L 0.21216 0.16898 C 0.21129 0.16689 0.21025 0.16504 0.2099 0.16296 C 0.20799 0.15254 0.21007 0.16134 0.2066 0.15254 C 0.20504 0.14884 0.20417 0.14421 0.20209 0.14074 C 0.20104 0.13888 0.2 0.1368 0.19879 0.13495 C 0.19775 0.13333 0.19636 0.13217 0.19549 0.13032 C 0.1941 0.128 0.19358 0.12523 0.19219 0.12291 C 0.19045 0.1206 0.18837 0.11921 0.18663 0.11712 C 0.18542 0.11574 0.1842 0.11412 0.18316 0.11273 C 0.1724 0.09629 0.18472 0.11273 0.17431 0.10069 C 0.17309 0.0993 0.17222 0.09768 0.17101 0.09629 C 0.15643 0.08171 0.17518 0.10277 0.15886 0.0875 C 0.15712 0.08587 0.15608 0.0831 0.15434 0.08148 C 0.15156 0.07916 0.14844 0.07754 0.14549 0.07569 C 0.14393 0.07453 0.14254 0.07361 0.14097 0.07268 C 0.13577 0.06967 0.13056 0.06712 0.12552 0.06365 C 0.12257 0.0618 0.11979 0.05833 0.1165 0.05787 C 0.10834 0.05648 0.10504 0.05625 0.09653 0.05347 C 0.09358 0.05231 0.09063 0.05115 0.08768 0.05046 C 0.08542 0.05 0.08316 0.04953 0.08108 0.04884 C 0.07986 0.04861 0.07882 0.04768 0.07761 0.04745 C 0.07552 0.04675 0.07327 0.04652 0.07101 0.04606 C 0.05972 0.04282 0.06528 0.04421 0.0566 0.04004 C 0.05434 0.03888 0.05209 0.03819 0.04983 0.03703 C 0.04879 0.03657 0.04306 0.03333 0.04097 0.03263 C 0.03889 0.03194 0.03663 0.03171 0.03438 0.03125 C 0.03091 0.02893 0.02587 0.02592 0.02327 0.02222 C 0.0191 0.01666 0.02136 0.01851 0.0165 0.01643 C 0.01111 0.00532 0.01823 0.01875 0.01094 0.0074 C 0.00799 0.00254 0.01025 0.003 0.00764 0.003 L 0.00764 0.00324 " pathEditMode="relative" rAng="0" ptsTypes="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08" y="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MainActivity.java</a:t>
            </a:r>
            <a:r>
              <a:rPr lang="en-US" altLang="ko-KR" dirty="0"/>
              <a:t>: </a:t>
            </a:r>
            <a:r>
              <a:rPr lang="ko-KR" altLang="en-US" dirty="0"/>
              <a:t>메뉴로 연결되는 메인 화면</a:t>
            </a:r>
          </a:p>
          <a:p>
            <a:r>
              <a:rPr lang="ko-KR" altLang="en-US" b="1" dirty="0"/>
              <a:t>각 </a:t>
            </a:r>
            <a:r>
              <a:rPr lang="en-US" altLang="ko-KR" b="1" dirty="0"/>
              <a:t>Menu Activity</a:t>
            </a:r>
            <a:r>
              <a:rPr lang="en-US" altLang="ko-KR" dirty="0"/>
              <a:t>: </a:t>
            </a:r>
            <a:r>
              <a:rPr lang="ko-KR" altLang="en-US" dirty="0"/>
              <a:t>독립적인 기능 처리</a:t>
            </a:r>
          </a:p>
          <a:p>
            <a:r>
              <a:rPr lang="ko-KR" altLang="en-US" b="1" dirty="0"/>
              <a:t>데이터 저장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*</a:t>
            </a:r>
            <a:r>
              <a:rPr lang="en-US" altLang="ko-KR" b="1" u="sng" dirty="0" err="1" smtClean="0">
                <a:solidFill>
                  <a:srgbClr val="FF0000"/>
                </a:solidFill>
              </a:rPr>
              <a:t>SharedPreferences</a:t>
            </a:r>
            <a:r>
              <a:rPr lang="en-US" altLang="ko-KR" dirty="0" smtClean="0"/>
              <a:t> </a:t>
            </a:r>
            <a:r>
              <a:rPr lang="ko-KR" altLang="en-US" dirty="0" smtClean="0"/>
              <a:t>활용</a:t>
            </a:r>
            <a:endParaRPr lang="en-US" altLang="ko-KR" dirty="0" smtClean="0"/>
          </a:p>
          <a:p>
            <a:pPr lvl="6"/>
            <a:r>
              <a:rPr lang="en-US" altLang="ko-KR" dirty="0" smtClean="0"/>
              <a:t>Android</a:t>
            </a:r>
            <a:r>
              <a:rPr lang="ko-KR" altLang="en-US" dirty="0" smtClean="0"/>
              <a:t>에서 간단한 데이터를 영구적으로 </a:t>
            </a:r>
            <a:r>
              <a:rPr lang="ko-KR" altLang="en-US" dirty="0" err="1" smtClean="0"/>
              <a:t>저장할수</a:t>
            </a:r>
            <a:r>
              <a:rPr lang="ko-KR" altLang="en-US" dirty="0" smtClean="0"/>
              <a:t> 있는 방법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작은 크기의 값을 저장할 때 사용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앱 종료나 기기 재부팅 후에도 유지</a:t>
            </a:r>
            <a:r>
              <a:rPr lang="en-US" altLang="ko-KR" dirty="0" smtClean="0"/>
              <a:t>.</a:t>
            </a:r>
          </a:p>
          <a:p>
            <a:pPr lvl="6"/>
            <a:r>
              <a:rPr lang="en-US" altLang="ko-KR" dirty="0" smtClean="0"/>
              <a:t>DB</a:t>
            </a:r>
            <a:r>
              <a:rPr lang="ko-KR" altLang="en-US" dirty="0" smtClean="0"/>
              <a:t>없이 간편하게 사용할 수 있어 가벼운 데이터 저장에 적합함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앱 구조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="1" dirty="0"/>
              <a:t>언어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Java</a:t>
            </a:r>
          </a:p>
          <a:p>
            <a:r>
              <a:rPr lang="ko-KR" altLang="en-US" b="1" dirty="0"/>
              <a:t>개발 환경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Android Studio</a:t>
            </a:r>
          </a:p>
          <a:p>
            <a:r>
              <a:rPr lang="en-US" altLang="ko-KR" b="1" dirty="0"/>
              <a:t>UI </a:t>
            </a:r>
            <a:r>
              <a:rPr lang="ko-KR" altLang="en-US" b="1" dirty="0"/>
              <a:t>구성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XML </a:t>
            </a:r>
            <a:r>
              <a:rPr lang="ko-KR" altLang="en-US" dirty="0"/>
              <a:t>레이아웃 </a:t>
            </a:r>
            <a:r>
              <a:rPr lang="en-US" altLang="ko-KR" dirty="0"/>
              <a:t>+ </a:t>
            </a:r>
            <a:r>
              <a:rPr lang="ko-KR" altLang="en-US" dirty="0" err="1"/>
              <a:t>커스텀</a:t>
            </a:r>
            <a:r>
              <a:rPr lang="ko-KR" altLang="en-US" dirty="0"/>
              <a:t> 스타일</a:t>
            </a:r>
          </a:p>
          <a:p>
            <a:r>
              <a:rPr lang="ko-KR" altLang="en-US" b="1" dirty="0"/>
              <a:t>저장 방식</a:t>
            </a:r>
            <a:r>
              <a:rPr lang="en-US" altLang="ko-KR" b="1" dirty="0"/>
              <a:t>:</a:t>
            </a:r>
            <a:r>
              <a:rPr lang="ko-KR" altLang="en-US" dirty="0"/>
              <a:t> </a:t>
            </a:r>
            <a:r>
              <a:rPr lang="en-US" altLang="ko-KR" dirty="0" err="1" smtClean="0"/>
              <a:t>SharedPreferences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/>
              <a:t>그라데이션</a:t>
            </a:r>
            <a:r>
              <a:rPr lang="ko-KR" altLang="en-US" dirty="0"/>
              <a:t> 배경 </a:t>
            </a:r>
            <a:r>
              <a:rPr lang="en-US" altLang="ko-KR" dirty="0"/>
              <a:t>+ </a:t>
            </a:r>
            <a:r>
              <a:rPr lang="ko-KR" altLang="en-US" dirty="0"/>
              <a:t>텍스트 그림자 효과</a:t>
            </a:r>
          </a:p>
          <a:p>
            <a:r>
              <a:rPr lang="ko-KR" altLang="en-US" dirty="0"/>
              <a:t>폰트 </a:t>
            </a:r>
            <a:r>
              <a:rPr lang="ko-KR" altLang="en-US" dirty="0" err="1"/>
              <a:t>커스터마이징</a:t>
            </a:r>
            <a:endParaRPr lang="ko-KR" altLang="en-US" dirty="0"/>
          </a:p>
          <a:p>
            <a:r>
              <a:rPr lang="ko-KR" altLang="en-US" dirty="0" err="1"/>
              <a:t>정중앙</a:t>
            </a:r>
            <a:r>
              <a:rPr lang="ko-KR" altLang="en-US" dirty="0"/>
              <a:t> 정렬로 감성 강조</a:t>
            </a:r>
          </a:p>
          <a:p>
            <a:endParaRPr lang="en-US" altLang="ko-KR" dirty="0"/>
          </a:p>
          <a:p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 </a:t>
            </a:r>
            <a:r>
              <a:rPr lang="ko-KR" altLang="en-US" dirty="0" smtClean="0"/>
              <a:t>기술 </a:t>
            </a:r>
            <a:r>
              <a:rPr lang="en-US" altLang="ko-KR" dirty="0" smtClean="0"/>
              <a:t>&amp; </a:t>
            </a:r>
            <a:r>
              <a:rPr lang="ko-KR" altLang="en-US" dirty="0"/>
              <a:t>디자인 </a:t>
            </a:r>
            <a:r>
              <a:rPr lang="ko-KR" altLang="en-US" dirty="0" smtClean="0"/>
              <a:t>요소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앱 아이콘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70" y="1347588"/>
            <a:ext cx="2254259" cy="5510412"/>
          </a:xfrm>
        </p:spPr>
      </p:pic>
    </p:spTree>
    <p:extLst>
      <p:ext uri="{BB962C8B-B14F-4D97-AF65-F5344CB8AC3E}">
        <p14:creationId xmlns:p14="http://schemas.microsoft.com/office/powerpoint/2010/main" val="256304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195" y="1295400"/>
            <a:ext cx="227560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Menu1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오늘의 한마디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86" y="1295400"/>
            <a:ext cx="2275609" cy="55626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982" y="1295400"/>
            <a:ext cx="227560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2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Menu2 (</a:t>
            </a:r>
            <a:r>
              <a:rPr lang="ko-KR" altLang="en-US" dirty="0"/>
              <a:t>오늘의 기록 메모장 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647" y="4134206"/>
            <a:ext cx="1091045" cy="266699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55" y="1381308"/>
            <a:ext cx="1091046" cy="26669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503" y="1381308"/>
            <a:ext cx="1091046" cy="26669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074" y="1381303"/>
            <a:ext cx="1091046" cy="26670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645" y="1381309"/>
            <a:ext cx="1091045" cy="26669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55" y="4134212"/>
            <a:ext cx="1091046" cy="26669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28" y="4134209"/>
            <a:ext cx="1091043" cy="266699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501" y="4134209"/>
            <a:ext cx="1091046" cy="266699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076" y="4134208"/>
            <a:ext cx="1091044" cy="266699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28" y="1381303"/>
            <a:ext cx="1091046" cy="26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5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Education03">
  <a:themeElements>
    <a:clrScheme name="Education0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ducation03">
      <a:maj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orbel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Education03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hade val="100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3500" dist="25400" dir="5400000" sx="102000" sy="102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31750" h="19050" prst="softRound"/>
            <a:contourClr>
              <a:schemeClr val="phClr"/>
            </a:contourClr>
          </a:sp3d>
        </a:effectStyle>
        <a:effectStyle>
          <a:effectLst>
            <a:outerShdw blurRad="63500" dist="25400" dir="5400000" sx="102000" sy="102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6600000"/>
            </a:lightRig>
          </a:scene3d>
          <a:sp3d contourW="12700" prstMaterial="dkEdge">
            <a:bevelT w="69850" h="5715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50000"/>
              </a:schemeClr>
            </a:gs>
            <a:gs pos="64000">
              <a:schemeClr val="phClr">
                <a:tint val="100000"/>
                <a:shade val="85000"/>
                <a:satMod val="130000"/>
              </a:schemeClr>
            </a:gs>
            <a:gs pos="72000">
              <a:schemeClr val="phClr">
                <a:shade val="85000"/>
                <a:satMod val="13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90000"/>
                <a:satMod val="200000"/>
              </a:schemeClr>
            </a:gs>
            <a:gs pos="100000">
              <a:schemeClr val="phClr">
                <a:shade val="70000"/>
                <a:satMod val="150000"/>
              </a:schemeClr>
            </a:gs>
          </a:gsLst>
          <a:path path="circle">
            <a:fillToRect l="50000" t="10000" r="50000" b="9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TM10237560[[fn=메모 테마]]</Template>
  <TotalTime>477</TotalTime>
  <Words>296</Words>
  <Application>Microsoft Office PowerPoint</Application>
  <PresentationFormat>화면 슬라이드 쇼(4:3)</PresentationFormat>
  <Paragraphs>99</Paragraphs>
  <Slides>32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Arial</vt:lpstr>
      <vt:lpstr>Corbel</vt:lpstr>
      <vt:lpstr>Wingdings</vt:lpstr>
      <vt:lpstr>Wingdings 2</vt:lpstr>
      <vt:lpstr>New_Education03</vt:lpstr>
      <vt:lpstr>Lumaire (루메르) 하루 기록과 명언 음악 추천부터 메트로놈부터 보컬 연습까지 – 음악과 감성으로 나를 채우는  올인원데일리 루틴 앱!</vt:lpstr>
      <vt:lpstr>프로젝트 개요</vt:lpstr>
      <vt:lpstr>주요 기능</vt:lpstr>
      <vt:lpstr>앱 구조</vt:lpstr>
      <vt:lpstr>사용 기술 &amp; 디자인 요소</vt:lpstr>
      <vt:lpstr>앱 아이콘</vt:lpstr>
      <vt:lpstr>메인화면</vt:lpstr>
      <vt:lpstr>Menu1 (오늘의 한마디)</vt:lpstr>
      <vt:lpstr>Menu2 (오늘의 기록 메모장 )</vt:lpstr>
      <vt:lpstr>Menu3 (메트로놈)</vt:lpstr>
      <vt:lpstr>Menu4 (Vocal Pitch)</vt:lpstr>
      <vt:lpstr>앱 시연</vt:lpstr>
      <vt:lpstr>감사합니다.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Github 히스토리</vt:lpstr>
      <vt:lpstr>나의 점수는~?</vt:lpstr>
      <vt:lpstr>한번 더 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마음의 정원 – 감정 기록과 치유를 위한 공주풍 힐링 앱</dc:title>
  <dc:subject/>
  <dc:creator>USER</dc:creator>
  <cp:keywords/>
  <dc:description>generated using python-pptx</dc:description>
  <cp:lastModifiedBy>USER</cp:lastModifiedBy>
  <cp:revision>53</cp:revision>
  <dcterms:created xsi:type="dcterms:W3CDTF">2013-01-27T09:14:16Z</dcterms:created>
  <dcterms:modified xsi:type="dcterms:W3CDTF">2025-06-13T04:33:01Z</dcterms:modified>
  <cp:category/>
</cp:coreProperties>
</file>